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9" r:id="rId3"/>
    <p:sldId id="310" r:id="rId4"/>
    <p:sldId id="311" r:id="rId5"/>
    <p:sldId id="312" r:id="rId6"/>
    <p:sldId id="313" r:id="rId7"/>
    <p:sldId id="314" r:id="rId8"/>
    <p:sldId id="315" r:id="rId9"/>
    <p:sldId id="280" r:id="rId10"/>
    <p:sldId id="317" r:id="rId11"/>
    <p:sldId id="318" r:id="rId12"/>
    <p:sldId id="321" r:id="rId13"/>
    <p:sldId id="319" r:id="rId14"/>
    <p:sldId id="322" r:id="rId15"/>
    <p:sldId id="320" r:id="rId16"/>
    <p:sldId id="324" r:id="rId17"/>
    <p:sldId id="326" r:id="rId18"/>
    <p:sldId id="325" r:id="rId19"/>
    <p:sldId id="328" r:id="rId20"/>
    <p:sldId id="327" r:id="rId21"/>
    <p:sldId id="295" r:id="rId22"/>
  </p:sldIdLst>
  <p:sldSz cx="11176000" cy="8191500"/>
  <p:notesSz cx="9866313" cy="6735763"/>
  <p:custDataLst>
    <p:tags r:id="rId25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Gutierrez" initials="CG" lastIdx="1" clrIdx="0">
    <p:extLst>
      <p:ext uri="{19B8F6BF-5375-455C-9EA6-DF929625EA0E}">
        <p15:presenceInfo xmlns:p15="http://schemas.microsoft.com/office/powerpoint/2012/main" userId="S-1-5-21-1155504230-3620441830-366921512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0794" autoAdjust="0"/>
  </p:normalViewPr>
  <p:slideViewPr>
    <p:cSldViewPr>
      <p:cViewPr varScale="1">
        <p:scale>
          <a:sx n="88" d="100"/>
          <a:sy n="88" d="100"/>
        </p:scale>
        <p:origin x="1914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Evaluación Anual del desempeño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7B72DC-C626-4238-80D4-B139A1A3D0B9}" type="datetimeFigureOut">
              <a:rPr lang="es-ES"/>
              <a:pPr>
                <a:defRPr/>
              </a:pPr>
              <a:t>19/04/2024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D11704-D0C6-46DC-A458-71EA386CB6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085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Evaluación Anual del desempeño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8BD3DE-5144-4713-BEA6-3B87A7350912}" type="datetimeFigureOut">
              <a:rPr lang="es-ES"/>
              <a:pPr>
                <a:defRPr/>
              </a:pPr>
              <a:t>19/04/2024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09925" y="504825"/>
            <a:ext cx="34464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3D6D5F-23D8-49F3-966C-6743C38B47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456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90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31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axess.es/spain/services/human-resources-strategy-researchers-hrs4r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raxess.es/spain/services/charter-code-researcher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axess.ec.europa.eu/jobs/charter/european-char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euraxess.ec.europa.eu/jobs/charter/cod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73 Grupo"/>
          <p:cNvGrpSpPr>
            <a:grpSpLocks/>
          </p:cNvGrpSpPr>
          <p:nvPr/>
        </p:nvGrpSpPr>
        <p:grpSpPr bwMode="auto">
          <a:xfrm>
            <a:off x="998538" y="6516688"/>
            <a:ext cx="2892425" cy="1219200"/>
            <a:chOff x="998140" y="6517330"/>
            <a:chExt cx="2892370" cy="1218046"/>
          </a:xfrm>
        </p:grpSpPr>
        <p:sp>
          <p:nvSpPr>
            <p:cNvPr id="7175" name="object 3"/>
            <p:cNvSpPr>
              <a:spLocks/>
            </p:cNvSpPr>
            <p:nvPr/>
          </p:nvSpPr>
          <p:spPr bwMode="auto">
            <a:xfrm>
              <a:off x="1712428" y="7194290"/>
              <a:ext cx="564" cy="27202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0" y="25491"/>
                </a:cxn>
                <a:cxn ang="0">
                  <a:pos x="2" y="27202"/>
                </a:cxn>
                <a:cxn ang="0">
                  <a:pos x="564" y="0"/>
                </a:cxn>
              </a:cxnLst>
              <a:rect l="0" t="0" r="r" b="b"/>
              <a:pathLst>
                <a:path w="564" h="27202">
                  <a:moveTo>
                    <a:pt x="564" y="0"/>
                  </a:moveTo>
                  <a:lnTo>
                    <a:pt x="0" y="25491"/>
                  </a:lnTo>
                  <a:lnTo>
                    <a:pt x="2" y="27202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76" name="object 4"/>
            <p:cNvSpPr>
              <a:spLocks/>
            </p:cNvSpPr>
            <p:nvPr/>
          </p:nvSpPr>
          <p:spPr bwMode="auto">
            <a:xfrm>
              <a:off x="1531352" y="6836001"/>
              <a:ext cx="990" cy="2336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0" y="2336"/>
                </a:cxn>
                <a:cxn ang="0">
                  <a:pos x="623" y="1978"/>
                </a:cxn>
                <a:cxn ang="0">
                  <a:pos x="990" y="0"/>
                </a:cxn>
              </a:cxnLst>
              <a:rect l="0" t="0" r="r" b="b"/>
              <a:pathLst>
                <a:path w="990" h="2336">
                  <a:moveTo>
                    <a:pt x="990" y="0"/>
                  </a:moveTo>
                  <a:lnTo>
                    <a:pt x="0" y="2336"/>
                  </a:lnTo>
                  <a:lnTo>
                    <a:pt x="623" y="1978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77" name="object 5"/>
            <p:cNvSpPr>
              <a:spLocks/>
            </p:cNvSpPr>
            <p:nvPr/>
          </p:nvSpPr>
          <p:spPr bwMode="auto">
            <a:xfrm>
              <a:off x="1211883" y="6734172"/>
              <a:ext cx="504482" cy="796557"/>
            </a:xfrm>
            <a:custGeom>
              <a:avLst/>
              <a:gdLst/>
              <a:ahLst/>
              <a:cxnLst>
                <a:cxn ang="0">
                  <a:pos x="180416" y="91706"/>
                </a:cxn>
                <a:cxn ang="0">
                  <a:pos x="175018" y="105448"/>
                </a:cxn>
                <a:cxn ang="0">
                  <a:pos x="165201" y="121031"/>
                </a:cxn>
                <a:cxn ang="0">
                  <a:pos x="155721" y="133239"/>
                </a:cxn>
                <a:cxn ang="0">
                  <a:pos x="140601" y="154787"/>
                </a:cxn>
                <a:cxn ang="0">
                  <a:pos x="135140" y="164833"/>
                </a:cxn>
                <a:cxn ang="0">
                  <a:pos x="119672" y="182321"/>
                </a:cxn>
                <a:cxn ang="0">
                  <a:pos x="114325" y="194106"/>
                </a:cxn>
                <a:cxn ang="0">
                  <a:pos x="92718" y="224636"/>
                </a:cxn>
                <a:cxn ang="0">
                  <a:pos x="75095" y="250113"/>
                </a:cxn>
                <a:cxn ang="0">
                  <a:pos x="75124" y="262559"/>
                </a:cxn>
                <a:cxn ang="0">
                  <a:pos x="99904" y="290991"/>
                </a:cxn>
                <a:cxn ang="0">
                  <a:pos x="126942" y="318221"/>
                </a:cxn>
                <a:cxn ang="0">
                  <a:pos x="153907" y="344274"/>
                </a:cxn>
                <a:cxn ang="0">
                  <a:pos x="168535" y="365748"/>
                </a:cxn>
                <a:cxn ang="0">
                  <a:pos x="166065" y="403771"/>
                </a:cxn>
                <a:cxn ang="0">
                  <a:pos x="163918" y="431495"/>
                </a:cxn>
                <a:cxn ang="0">
                  <a:pos x="162725" y="469900"/>
                </a:cxn>
                <a:cxn ang="0">
                  <a:pos x="161617" y="500756"/>
                </a:cxn>
                <a:cxn ang="0">
                  <a:pos x="158813" y="537743"/>
                </a:cxn>
                <a:cxn ang="0">
                  <a:pos x="141338" y="574357"/>
                </a:cxn>
                <a:cxn ang="0">
                  <a:pos x="127801" y="602154"/>
                </a:cxn>
                <a:cxn ang="0">
                  <a:pos x="110842" y="637742"/>
                </a:cxn>
                <a:cxn ang="0">
                  <a:pos x="94629" y="671798"/>
                </a:cxn>
                <a:cxn ang="0">
                  <a:pos x="68351" y="692687"/>
                </a:cxn>
                <a:cxn ang="0">
                  <a:pos x="33855" y="709392"/>
                </a:cxn>
                <a:cxn ang="0">
                  <a:pos x="0" y="726503"/>
                </a:cxn>
                <a:cxn ang="0">
                  <a:pos x="25503" y="733206"/>
                </a:cxn>
                <a:cxn ang="0">
                  <a:pos x="62244" y="742624"/>
                </a:cxn>
                <a:cxn ang="0">
                  <a:pos x="99481" y="751893"/>
                </a:cxn>
                <a:cxn ang="0">
                  <a:pos x="136888" y="760924"/>
                </a:cxn>
                <a:cxn ang="0">
                  <a:pos x="172068" y="769677"/>
                </a:cxn>
                <a:cxn ang="0">
                  <a:pos x="208423" y="779765"/>
                </a:cxn>
                <a:cxn ang="0">
                  <a:pos x="245225" y="788898"/>
                </a:cxn>
                <a:cxn ang="0">
                  <a:pos x="283366" y="794961"/>
                </a:cxn>
                <a:cxn ang="0">
                  <a:pos x="335763" y="796332"/>
                </a:cxn>
                <a:cxn ang="0">
                  <a:pos x="377867" y="792932"/>
                </a:cxn>
                <a:cxn ang="0">
                  <a:pos x="417589" y="785242"/>
                </a:cxn>
                <a:cxn ang="0">
                  <a:pos x="453958" y="772997"/>
                </a:cxn>
                <a:cxn ang="0">
                  <a:pos x="486002" y="755937"/>
                </a:cxn>
                <a:cxn ang="0">
                  <a:pos x="500436" y="485140"/>
                </a:cxn>
                <a:cxn ang="0">
                  <a:pos x="499071" y="435991"/>
                </a:cxn>
                <a:cxn ang="0">
                  <a:pos x="499071" y="398094"/>
                </a:cxn>
                <a:cxn ang="0">
                  <a:pos x="494601" y="353462"/>
                </a:cxn>
                <a:cxn ang="0">
                  <a:pos x="489215" y="309864"/>
                </a:cxn>
                <a:cxn ang="0">
                  <a:pos x="482731" y="267486"/>
                </a:cxn>
                <a:cxn ang="0">
                  <a:pos x="474962" y="226518"/>
                </a:cxn>
                <a:cxn ang="0">
                  <a:pos x="465726" y="187148"/>
                </a:cxn>
                <a:cxn ang="0">
                  <a:pos x="442228" y="114291"/>
                </a:cxn>
                <a:cxn ang="0">
                  <a:pos x="416492" y="60902"/>
                </a:cxn>
                <a:cxn ang="0">
                  <a:pos x="385165" y="15705"/>
                </a:cxn>
                <a:cxn ang="0">
                  <a:pos x="361784" y="5905"/>
                </a:cxn>
                <a:cxn ang="0">
                  <a:pos x="355897" y="26341"/>
                </a:cxn>
                <a:cxn ang="0">
                  <a:pos x="340321" y="55537"/>
                </a:cxn>
                <a:cxn ang="0">
                  <a:pos x="337579" y="67217"/>
                </a:cxn>
                <a:cxn ang="0">
                  <a:pos x="322719" y="102298"/>
                </a:cxn>
                <a:cxn ang="0">
                  <a:pos x="311213" y="104584"/>
                </a:cxn>
                <a:cxn ang="0">
                  <a:pos x="296532" y="100812"/>
                </a:cxn>
                <a:cxn ang="0">
                  <a:pos x="264423" y="90516"/>
                </a:cxn>
                <a:cxn ang="0">
                  <a:pos x="234461" y="83560"/>
                </a:cxn>
                <a:cxn ang="0">
                  <a:pos x="208047" y="75758"/>
                </a:cxn>
                <a:cxn ang="0">
                  <a:pos x="191617" y="71539"/>
                </a:cxn>
                <a:cxn ang="0">
                  <a:pos x="184238" y="83845"/>
                </a:cxn>
              </a:cxnLst>
              <a:rect l="0" t="0" r="r" b="b"/>
              <a:pathLst>
                <a:path w="504482" h="796557">
                  <a:moveTo>
                    <a:pt x="184238" y="83845"/>
                  </a:moveTo>
                  <a:lnTo>
                    <a:pt x="181228" y="88684"/>
                  </a:lnTo>
                  <a:lnTo>
                    <a:pt x="180416" y="91706"/>
                  </a:lnTo>
                  <a:lnTo>
                    <a:pt x="177050" y="93865"/>
                  </a:lnTo>
                  <a:lnTo>
                    <a:pt x="177736" y="98450"/>
                  </a:lnTo>
                  <a:lnTo>
                    <a:pt x="175018" y="105448"/>
                  </a:lnTo>
                  <a:lnTo>
                    <a:pt x="171322" y="110528"/>
                  </a:lnTo>
                  <a:lnTo>
                    <a:pt x="168300" y="115392"/>
                  </a:lnTo>
                  <a:lnTo>
                    <a:pt x="165201" y="121031"/>
                  </a:lnTo>
                  <a:lnTo>
                    <a:pt x="159448" y="124079"/>
                  </a:lnTo>
                  <a:lnTo>
                    <a:pt x="158026" y="131419"/>
                  </a:lnTo>
                  <a:lnTo>
                    <a:pt x="155721" y="133239"/>
                  </a:lnTo>
                  <a:lnTo>
                    <a:pt x="148160" y="142890"/>
                  </a:lnTo>
                  <a:lnTo>
                    <a:pt x="141096" y="154787"/>
                  </a:lnTo>
                  <a:lnTo>
                    <a:pt x="140601" y="154787"/>
                  </a:lnTo>
                  <a:lnTo>
                    <a:pt x="139611" y="157657"/>
                  </a:lnTo>
                  <a:lnTo>
                    <a:pt x="139153" y="157657"/>
                  </a:lnTo>
                  <a:lnTo>
                    <a:pt x="135140" y="164833"/>
                  </a:lnTo>
                  <a:lnTo>
                    <a:pt x="128841" y="169748"/>
                  </a:lnTo>
                  <a:lnTo>
                    <a:pt x="125983" y="178079"/>
                  </a:lnTo>
                  <a:lnTo>
                    <a:pt x="119672" y="182321"/>
                  </a:lnTo>
                  <a:lnTo>
                    <a:pt x="119075" y="186118"/>
                  </a:lnTo>
                  <a:lnTo>
                    <a:pt x="115976" y="191770"/>
                  </a:lnTo>
                  <a:lnTo>
                    <a:pt x="114325" y="194106"/>
                  </a:lnTo>
                  <a:lnTo>
                    <a:pt x="107354" y="204046"/>
                  </a:lnTo>
                  <a:lnTo>
                    <a:pt x="99983" y="214286"/>
                  </a:lnTo>
                  <a:lnTo>
                    <a:pt x="92718" y="224636"/>
                  </a:lnTo>
                  <a:lnTo>
                    <a:pt x="85790" y="235319"/>
                  </a:lnTo>
                  <a:lnTo>
                    <a:pt x="79425" y="246557"/>
                  </a:lnTo>
                  <a:lnTo>
                    <a:pt x="75095" y="250113"/>
                  </a:lnTo>
                  <a:lnTo>
                    <a:pt x="73266" y="253580"/>
                  </a:lnTo>
                  <a:lnTo>
                    <a:pt x="70599" y="256755"/>
                  </a:lnTo>
                  <a:lnTo>
                    <a:pt x="75124" y="262559"/>
                  </a:lnTo>
                  <a:lnTo>
                    <a:pt x="83060" y="272204"/>
                  </a:lnTo>
                  <a:lnTo>
                    <a:pt x="91335" y="281674"/>
                  </a:lnTo>
                  <a:lnTo>
                    <a:pt x="99904" y="290991"/>
                  </a:lnTo>
                  <a:lnTo>
                    <a:pt x="108723" y="300174"/>
                  </a:lnTo>
                  <a:lnTo>
                    <a:pt x="117750" y="309244"/>
                  </a:lnTo>
                  <a:lnTo>
                    <a:pt x="126942" y="318221"/>
                  </a:lnTo>
                  <a:lnTo>
                    <a:pt x="136254" y="327126"/>
                  </a:lnTo>
                  <a:lnTo>
                    <a:pt x="145643" y="335978"/>
                  </a:lnTo>
                  <a:lnTo>
                    <a:pt x="153907" y="344274"/>
                  </a:lnTo>
                  <a:lnTo>
                    <a:pt x="163068" y="355097"/>
                  </a:lnTo>
                  <a:lnTo>
                    <a:pt x="168300" y="364629"/>
                  </a:lnTo>
                  <a:lnTo>
                    <a:pt x="168535" y="365748"/>
                  </a:lnTo>
                  <a:lnTo>
                    <a:pt x="168843" y="378293"/>
                  </a:lnTo>
                  <a:lnTo>
                    <a:pt x="167493" y="392981"/>
                  </a:lnTo>
                  <a:lnTo>
                    <a:pt x="166065" y="403771"/>
                  </a:lnTo>
                  <a:lnTo>
                    <a:pt x="165679" y="406606"/>
                  </a:lnTo>
                  <a:lnTo>
                    <a:pt x="164497" y="419026"/>
                  </a:lnTo>
                  <a:lnTo>
                    <a:pt x="163918" y="431495"/>
                  </a:lnTo>
                  <a:lnTo>
                    <a:pt x="163633" y="444084"/>
                  </a:lnTo>
                  <a:lnTo>
                    <a:pt x="163338" y="456862"/>
                  </a:lnTo>
                  <a:lnTo>
                    <a:pt x="162725" y="469900"/>
                  </a:lnTo>
                  <a:lnTo>
                    <a:pt x="162469" y="474460"/>
                  </a:lnTo>
                  <a:lnTo>
                    <a:pt x="161979" y="487498"/>
                  </a:lnTo>
                  <a:lnTo>
                    <a:pt x="161617" y="500756"/>
                  </a:lnTo>
                  <a:lnTo>
                    <a:pt x="161135" y="513823"/>
                  </a:lnTo>
                  <a:lnTo>
                    <a:pt x="160283" y="526289"/>
                  </a:lnTo>
                  <a:lnTo>
                    <a:pt x="158813" y="537743"/>
                  </a:lnTo>
                  <a:lnTo>
                    <a:pt x="154079" y="550855"/>
                  </a:lnTo>
                  <a:lnTo>
                    <a:pt x="147784" y="562453"/>
                  </a:lnTo>
                  <a:lnTo>
                    <a:pt x="141338" y="574357"/>
                  </a:lnTo>
                  <a:lnTo>
                    <a:pt x="139004" y="579085"/>
                  </a:lnTo>
                  <a:lnTo>
                    <a:pt x="133439" y="590478"/>
                  </a:lnTo>
                  <a:lnTo>
                    <a:pt x="127801" y="602154"/>
                  </a:lnTo>
                  <a:lnTo>
                    <a:pt x="122130" y="613998"/>
                  </a:lnTo>
                  <a:lnTo>
                    <a:pt x="116464" y="625899"/>
                  </a:lnTo>
                  <a:lnTo>
                    <a:pt x="110842" y="637742"/>
                  </a:lnTo>
                  <a:lnTo>
                    <a:pt x="105303" y="649415"/>
                  </a:lnTo>
                  <a:lnTo>
                    <a:pt x="99886" y="660805"/>
                  </a:lnTo>
                  <a:lnTo>
                    <a:pt x="94629" y="671798"/>
                  </a:lnTo>
                  <a:lnTo>
                    <a:pt x="89573" y="682282"/>
                  </a:lnTo>
                  <a:lnTo>
                    <a:pt x="79774" y="687122"/>
                  </a:lnTo>
                  <a:lnTo>
                    <a:pt x="68351" y="692687"/>
                  </a:lnTo>
                  <a:lnTo>
                    <a:pt x="56859" y="698242"/>
                  </a:lnTo>
                  <a:lnTo>
                    <a:pt x="45345" y="703804"/>
                  </a:lnTo>
                  <a:lnTo>
                    <a:pt x="33855" y="709392"/>
                  </a:lnTo>
                  <a:lnTo>
                    <a:pt x="22437" y="715026"/>
                  </a:lnTo>
                  <a:lnTo>
                    <a:pt x="11136" y="720723"/>
                  </a:lnTo>
                  <a:lnTo>
                    <a:pt x="0" y="726503"/>
                  </a:lnTo>
                  <a:lnTo>
                    <a:pt x="1446" y="726887"/>
                  </a:lnTo>
                  <a:lnTo>
                    <a:pt x="13423" y="730048"/>
                  </a:lnTo>
                  <a:lnTo>
                    <a:pt x="25503" y="733206"/>
                  </a:lnTo>
                  <a:lnTo>
                    <a:pt x="37674" y="736357"/>
                  </a:lnTo>
                  <a:lnTo>
                    <a:pt x="49925" y="739497"/>
                  </a:lnTo>
                  <a:lnTo>
                    <a:pt x="62244" y="742624"/>
                  </a:lnTo>
                  <a:lnTo>
                    <a:pt x="74617" y="745735"/>
                  </a:lnTo>
                  <a:lnTo>
                    <a:pt x="87034" y="748826"/>
                  </a:lnTo>
                  <a:lnTo>
                    <a:pt x="99481" y="751893"/>
                  </a:lnTo>
                  <a:lnTo>
                    <a:pt x="111947" y="754934"/>
                  </a:lnTo>
                  <a:lnTo>
                    <a:pt x="124421" y="757946"/>
                  </a:lnTo>
                  <a:lnTo>
                    <a:pt x="136888" y="760924"/>
                  </a:lnTo>
                  <a:lnTo>
                    <a:pt x="149339" y="763866"/>
                  </a:lnTo>
                  <a:lnTo>
                    <a:pt x="159895" y="766468"/>
                  </a:lnTo>
                  <a:lnTo>
                    <a:pt x="172068" y="769677"/>
                  </a:lnTo>
                  <a:lnTo>
                    <a:pt x="184192" y="773015"/>
                  </a:lnTo>
                  <a:lnTo>
                    <a:pt x="196299" y="776404"/>
                  </a:lnTo>
                  <a:lnTo>
                    <a:pt x="208423" y="779765"/>
                  </a:lnTo>
                  <a:lnTo>
                    <a:pt x="220596" y="783020"/>
                  </a:lnTo>
                  <a:lnTo>
                    <a:pt x="232853" y="786090"/>
                  </a:lnTo>
                  <a:lnTo>
                    <a:pt x="245225" y="788898"/>
                  </a:lnTo>
                  <a:lnTo>
                    <a:pt x="257746" y="791365"/>
                  </a:lnTo>
                  <a:lnTo>
                    <a:pt x="270448" y="793412"/>
                  </a:lnTo>
                  <a:lnTo>
                    <a:pt x="283366" y="794961"/>
                  </a:lnTo>
                  <a:lnTo>
                    <a:pt x="296532" y="795934"/>
                  </a:lnTo>
                  <a:lnTo>
                    <a:pt x="321368" y="796557"/>
                  </a:lnTo>
                  <a:lnTo>
                    <a:pt x="335763" y="796332"/>
                  </a:lnTo>
                  <a:lnTo>
                    <a:pt x="350002" y="795659"/>
                  </a:lnTo>
                  <a:lnTo>
                    <a:pt x="364049" y="794529"/>
                  </a:lnTo>
                  <a:lnTo>
                    <a:pt x="377867" y="792932"/>
                  </a:lnTo>
                  <a:lnTo>
                    <a:pt x="391420" y="790858"/>
                  </a:lnTo>
                  <a:lnTo>
                    <a:pt x="404673" y="788298"/>
                  </a:lnTo>
                  <a:lnTo>
                    <a:pt x="417589" y="785242"/>
                  </a:lnTo>
                  <a:lnTo>
                    <a:pt x="430133" y="781679"/>
                  </a:lnTo>
                  <a:lnTo>
                    <a:pt x="442268" y="777601"/>
                  </a:lnTo>
                  <a:lnTo>
                    <a:pt x="453958" y="772997"/>
                  </a:lnTo>
                  <a:lnTo>
                    <a:pt x="465168" y="767859"/>
                  </a:lnTo>
                  <a:lnTo>
                    <a:pt x="475862" y="762175"/>
                  </a:lnTo>
                  <a:lnTo>
                    <a:pt x="486002" y="755937"/>
                  </a:lnTo>
                  <a:lnTo>
                    <a:pt x="495554" y="749135"/>
                  </a:lnTo>
                  <a:lnTo>
                    <a:pt x="504482" y="741759"/>
                  </a:lnTo>
                  <a:lnTo>
                    <a:pt x="500436" y="485140"/>
                  </a:lnTo>
                  <a:lnTo>
                    <a:pt x="499300" y="480250"/>
                  </a:lnTo>
                  <a:lnTo>
                    <a:pt x="500071" y="447952"/>
                  </a:lnTo>
                  <a:lnTo>
                    <a:pt x="499071" y="435991"/>
                  </a:lnTo>
                  <a:lnTo>
                    <a:pt x="498835" y="423237"/>
                  </a:lnTo>
                  <a:lnTo>
                    <a:pt x="499326" y="410582"/>
                  </a:lnTo>
                  <a:lnTo>
                    <a:pt x="499071" y="398094"/>
                  </a:lnTo>
                  <a:lnTo>
                    <a:pt x="497671" y="383113"/>
                  </a:lnTo>
                  <a:lnTo>
                    <a:pt x="496183" y="368234"/>
                  </a:lnTo>
                  <a:lnTo>
                    <a:pt x="494601" y="353462"/>
                  </a:lnTo>
                  <a:lnTo>
                    <a:pt x="492916" y="338805"/>
                  </a:lnTo>
                  <a:lnTo>
                    <a:pt x="491123" y="324270"/>
                  </a:lnTo>
                  <a:lnTo>
                    <a:pt x="489215" y="309864"/>
                  </a:lnTo>
                  <a:lnTo>
                    <a:pt x="487185" y="295593"/>
                  </a:lnTo>
                  <a:lnTo>
                    <a:pt x="485026" y="281465"/>
                  </a:lnTo>
                  <a:lnTo>
                    <a:pt x="482731" y="267486"/>
                  </a:lnTo>
                  <a:lnTo>
                    <a:pt x="480293" y="253665"/>
                  </a:lnTo>
                  <a:lnTo>
                    <a:pt x="477706" y="240006"/>
                  </a:lnTo>
                  <a:lnTo>
                    <a:pt x="474962" y="226518"/>
                  </a:lnTo>
                  <a:lnTo>
                    <a:pt x="472056" y="213208"/>
                  </a:lnTo>
                  <a:lnTo>
                    <a:pt x="468979" y="200082"/>
                  </a:lnTo>
                  <a:lnTo>
                    <a:pt x="465726" y="187148"/>
                  </a:lnTo>
                  <a:lnTo>
                    <a:pt x="458662" y="161881"/>
                  </a:lnTo>
                  <a:lnTo>
                    <a:pt x="450809" y="137463"/>
                  </a:lnTo>
                  <a:lnTo>
                    <a:pt x="442228" y="114291"/>
                  </a:lnTo>
                  <a:lnTo>
                    <a:pt x="433814" y="94617"/>
                  </a:lnTo>
                  <a:lnTo>
                    <a:pt x="425172" y="76824"/>
                  </a:lnTo>
                  <a:lnTo>
                    <a:pt x="416492" y="60902"/>
                  </a:lnTo>
                  <a:lnTo>
                    <a:pt x="407962" y="46840"/>
                  </a:lnTo>
                  <a:lnTo>
                    <a:pt x="399772" y="34627"/>
                  </a:lnTo>
                  <a:lnTo>
                    <a:pt x="385165" y="15705"/>
                  </a:lnTo>
                  <a:lnTo>
                    <a:pt x="374184" y="4049"/>
                  </a:lnTo>
                  <a:lnTo>
                    <a:pt x="367817" y="0"/>
                  </a:lnTo>
                  <a:lnTo>
                    <a:pt x="361784" y="5905"/>
                  </a:lnTo>
                  <a:lnTo>
                    <a:pt x="361492" y="11836"/>
                  </a:lnTo>
                  <a:lnTo>
                    <a:pt x="359155" y="19227"/>
                  </a:lnTo>
                  <a:lnTo>
                    <a:pt x="355897" y="26341"/>
                  </a:lnTo>
                  <a:lnTo>
                    <a:pt x="350406" y="37514"/>
                  </a:lnTo>
                  <a:lnTo>
                    <a:pt x="346049" y="49834"/>
                  </a:lnTo>
                  <a:lnTo>
                    <a:pt x="340321" y="55537"/>
                  </a:lnTo>
                  <a:lnTo>
                    <a:pt x="339458" y="59143"/>
                  </a:lnTo>
                  <a:lnTo>
                    <a:pt x="338810" y="64376"/>
                  </a:lnTo>
                  <a:lnTo>
                    <a:pt x="337579" y="67217"/>
                  </a:lnTo>
                  <a:lnTo>
                    <a:pt x="332087" y="78386"/>
                  </a:lnTo>
                  <a:lnTo>
                    <a:pt x="326750" y="89674"/>
                  </a:lnTo>
                  <a:lnTo>
                    <a:pt x="322719" y="102298"/>
                  </a:lnTo>
                  <a:lnTo>
                    <a:pt x="320091" y="103807"/>
                  </a:lnTo>
                  <a:lnTo>
                    <a:pt x="319836" y="105181"/>
                  </a:lnTo>
                  <a:lnTo>
                    <a:pt x="311213" y="104584"/>
                  </a:lnTo>
                  <a:lnTo>
                    <a:pt x="307886" y="101409"/>
                  </a:lnTo>
                  <a:lnTo>
                    <a:pt x="297980" y="100812"/>
                  </a:lnTo>
                  <a:lnTo>
                    <a:pt x="296532" y="100812"/>
                  </a:lnTo>
                  <a:lnTo>
                    <a:pt x="288605" y="97763"/>
                  </a:lnTo>
                  <a:lnTo>
                    <a:pt x="276832" y="93872"/>
                  </a:lnTo>
                  <a:lnTo>
                    <a:pt x="264423" y="90516"/>
                  </a:lnTo>
                  <a:lnTo>
                    <a:pt x="251345" y="87718"/>
                  </a:lnTo>
                  <a:lnTo>
                    <a:pt x="246877" y="86522"/>
                  </a:lnTo>
                  <a:lnTo>
                    <a:pt x="234461" y="83560"/>
                  </a:lnTo>
                  <a:lnTo>
                    <a:pt x="222173" y="80416"/>
                  </a:lnTo>
                  <a:lnTo>
                    <a:pt x="219972" y="79712"/>
                  </a:lnTo>
                  <a:lnTo>
                    <a:pt x="208047" y="75758"/>
                  </a:lnTo>
                  <a:lnTo>
                    <a:pt x="195859" y="73152"/>
                  </a:lnTo>
                  <a:lnTo>
                    <a:pt x="195440" y="73152"/>
                  </a:lnTo>
                  <a:lnTo>
                    <a:pt x="191617" y="71539"/>
                  </a:lnTo>
                  <a:lnTo>
                    <a:pt x="188975" y="72605"/>
                  </a:lnTo>
                  <a:lnTo>
                    <a:pt x="183845" y="75285"/>
                  </a:lnTo>
                  <a:lnTo>
                    <a:pt x="184238" y="83845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78" name="object 6"/>
            <p:cNvSpPr>
              <a:spLocks/>
            </p:cNvSpPr>
            <p:nvPr/>
          </p:nvSpPr>
          <p:spPr bwMode="auto">
            <a:xfrm>
              <a:off x="1711184" y="7182125"/>
              <a:ext cx="21686" cy="293806"/>
            </a:xfrm>
            <a:custGeom>
              <a:avLst/>
              <a:gdLst/>
              <a:ahLst/>
              <a:cxnLst>
                <a:cxn ang="0">
                  <a:pos x="0" y="32297"/>
                </a:cxn>
                <a:cxn ang="0">
                  <a:pos x="326" y="32132"/>
                </a:cxn>
                <a:cxn ang="0">
                  <a:pos x="1018" y="34896"/>
                </a:cxn>
                <a:cxn ang="0">
                  <a:pos x="1244" y="39067"/>
                </a:cxn>
                <a:cxn ang="0">
                  <a:pos x="1135" y="37187"/>
                </a:cxn>
                <a:cxn ang="0">
                  <a:pos x="5181" y="293806"/>
                </a:cxn>
                <a:cxn ang="0">
                  <a:pos x="13448" y="285846"/>
                </a:cxn>
                <a:cxn ang="0">
                  <a:pos x="21018" y="277293"/>
                </a:cxn>
                <a:cxn ang="0">
                  <a:pos x="21686" y="276114"/>
                </a:cxn>
                <a:cxn ang="0">
                  <a:pos x="20585" y="266708"/>
                </a:cxn>
                <a:cxn ang="0">
                  <a:pos x="18777" y="253024"/>
                </a:cxn>
                <a:cxn ang="0">
                  <a:pos x="17195" y="238698"/>
                </a:cxn>
                <a:cxn ang="0">
                  <a:pos x="16645" y="230507"/>
                </a:cxn>
                <a:cxn ang="0">
                  <a:pos x="16175" y="218226"/>
                </a:cxn>
                <a:cxn ang="0">
                  <a:pos x="15961" y="205735"/>
                </a:cxn>
                <a:cxn ang="0">
                  <a:pos x="15837" y="193057"/>
                </a:cxn>
                <a:cxn ang="0">
                  <a:pos x="15635" y="180217"/>
                </a:cxn>
                <a:cxn ang="0">
                  <a:pos x="15187" y="167237"/>
                </a:cxn>
                <a:cxn ang="0">
                  <a:pos x="14325" y="154141"/>
                </a:cxn>
                <a:cxn ang="0">
                  <a:pos x="13092" y="139689"/>
                </a:cxn>
                <a:cxn ang="0">
                  <a:pos x="11975" y="126820"/>
                </a:cxn>
                <a:cxn ang="0">
                  <a:pos x="10840" y="113913"/>
                </a:cxn>
                <a:cxn ang="0">
                  <a:pos x="9693" y="100991"/>
                </a:cxn>
                <a:cxn ang="0">
                  <a:pos x="8541" y="88078"/>
                </a:cxn>
                <a:cxn ang="0">
                  <a:pos x="7387" y="75200"/>
                </a:cxn>
                <a:cxn ang="0">
                  <a:pos x="6239" y="62379"/>
                </a:cxn>
                <a:cxn ang="0">
                  <a:pos x="5101" y="49641"/>
                </a:cxn>
                <a:cxn ang="0">
                  <a:pos x="3980" y="37010"/>
                </a:cxn>
                <a:cxn ang="0">
                  <a:pos x="2880" y="24510"/>
                </a:cxn>
                <a:cxn ang="0">
                  <a:pos x="1809" y="12165"/>
                </a:cxn>
                <a:cxn ang="0">
                  <a:pos x="1246" y="39367"/>
                </a:cxn>
                <a:cxn ang="0">
                  <a:pos x="1298" y="46771"/>
                </a:cxn>
                <a:cxn ang="0">
                  <a:pos x="1244" y="37657"/>
                </a:cxn>
                <a:cxn ang="0">
                  <a:pos x="1809" y="12165"/>
                </a:cxn>
                <a:cxn ang="0">
                  <a:pos x="770" y="0"/>
                </a:cxn>
                <a:cxn ang="0">
                  <a:pos x="0" y="32297"/>
                </a:cxn>
              </a:cxnLst>
              <a:rect l="0" t="0" r="r" b="b"/>
              <a:pathLst>
                <a:path w="21686" h="293806">
                  <a:moveTo>
                    <a:pt x="0" y="32297"/>
                  </a:moveTo>
                  <a:lnTo>
                    <a:pt x="326" y="32132"/>
                  </a:lnTo>
                  <a:lnTo>
                    <a:pt x="1018" y="34896"/>
                  </a:lnTo>
                  <a:lnTo>
                    <a:pt x="1244" y="39067"/>
                  </a:lnTo>
                  <a:lnTo>
                    <a:pt x="1135" y="37187"/>
                  </a:lnTo>
                  <a:lnTo>
                    <a:pt x="5181" y="293806"/>
                  </a:lnTo>
                  <a:lnTo>
                    <a:pt x="13448" y="285846"/>
                  </a:lnTo>
                  <a:lnTo>
                    <a:pt x="21018" y="277293"/>
                  </a:lnTo>
                  <a:lnTo>
                    <a:pt x="21686" y="276114"/>
                  </a:lnTo>
                  <a:lnTo>
                    <a:pt x="20585" y="266708"/>
                  </a:lnTo>
                  <a:lnTo>
                    <a:pt x="18777" y="253024"/>
                  </a:lnTo>
                  <a:lnTo>
                    <a:pt x="17195" y="238698"/>
                  </a:lnTo>
                  <a:lnTo>
                    <a:pt x="16645" y="230507"/>
                  </a:lnTo>
                  <a:lnTo>
                    <a:pt x="16175" y="218226"/>
                  </a:lnTo>
                  <a:lnTo>
                    <a:pt x="15961" y="205735"/>
                  </a:lnTo>
                  <a:lnTo>
                    <a:pt x="15837" y="193057"/>
                  </a:lnTo>
                  <a:lnTo>
                    <a:pt x="15635" y="180217"/>
                  </a:lnTo>
                  <a:lnTo>
                    <a:pt x="15187" y="167237"/>
                  </a:lnTo>
                  <a:lnTo>
                    <a:pt x="14325" y="154141"/>
                  </a:lnTo>
                  <a:lnTo>
                    <a:pt x="13092" y="139689"/>
                  </a:lnTo>
                  <a:lnTo>
                    <a:pt x="11975" y="126820"/>
                  </a:lnTo>
                  <a:lnTo>
                    <a:pt x="10840" y="113913"/>
                  </a:lnTo>
                  <a:lnTo>
                    <a:pt x="9693" y="100991"/>
                  </a:lnTo>
                  <a:lnTo>
                    <a:pt x="8541" y="88078"/>
                  </a:lnTo>
                  <a:lnTo>
                    <a:pt x="7387" y="75200"/>
                  </a:lnTo>
                  <a:lnTo>
                    <a:pt x="6239" y="62379"/>
                  </a:lnTo>
                  <a:lnTo>
                    <a:pt x="5101" y="49641"/>
                  </a:lnTo>
                  <a:lnTo>
                    <a:pt x="3980" y="37010"/>
                  </a:lnTo>
                  <a:lnTo>
                    <a:pt x="2880" y="24510"/>
                  </a:lnTo>
                  <a:lnTo>
                    <a:pt x="1809" y="12165"/>
                  </a:lnTo>
                  <a:lnTo>
                    <a:pt x="1246" y="39367"/>
                  </a:lnTo>
                  <a:lnTo>
                    <a:pt x="1298" y="46771"/>
                  </a:lnTo>
                  <a:lnTo>
                    <a:pt x="1244" y="37657"/>
                  </a:lnTo>
                  <a:lnTo>
                    <a:pt x="1809" y="12165"/>
                  </a:lnTo>
                  <a:lnTo>
                    <a:pt x="770" y="0"/>
                  </a:lnTo>
                  <a:lnTo>
                    <a:pt x="0" y="3229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79" name="object 7"/>
            <p:cNvSpPr>
              <a:spLocks/>
            </p:cNvSpPr>
            <p:nvPr/>
          </p:nvSpPr>
          <p:spPr bwMode="auto">
            <a:xfrm>
              <a:off x="1282056" y="6724256"/>
              <a:ext cx="426656" cy="401040"/>
            </a:xfrm>
            <a:custGeom>
              <a:avLst/>
              <a:gdLst/>
              <a:ahLst/>
              <a:cxnLst>
                <a:cxn ang="0">
                  <a:pos x="137393" y="85649"/>
                </a:cxn>
                <a:cxn ang="0">
                  <a:pos x="120942" y="81407"/>
                </a:cxn>
                <a:cxn ang="0">
                  <a:pos x="113538" y="93738"/>
                </a:cxn>
                <a:cxn ang="0">
                  <a:pos x="106387" y="103784"/>
                </a:cxn>
                <a:cxn ang="0">
                  <a:pos x="100634" y="120370"/>
                </a:cxn>
                <a:cxn ang="0">
                  <a:pos x="88773" y="133972"/>
                </a:cxn>
                <a:cxn ang="0">
                  <a:pos x="77539" y="152796"/>
                </a:cxn>
                <a:cxn ang="0">
                  <a:pos x="68986" y="167525"/>
                </a:cxn>
                <a:cxn ang="0">
                  <a:pos x="58178" y="179603"/>
                </a:cxn>
                <a:cxn ang="0">
                  <a:pos x="48501" y="195986"/>
                </a:cxn>
                <a:cxn ang="0">
                  <a:pos x="36714" y="213922"/>
                </a:cxn>
                <a:cxn ang="0">
                  <a:pos x="15114" y="245171"/>
                </a:cxn>
                <a:cxn ang="0">
                  <a:pos x="2628" y="263499"/>
                </a:cxn>
                <a:cxn ang="0">
                  <a:pos x="10610" y="268557"/>
                </a:cxn>
                <a:cxn ang="0">
                  <a:pos x="36199" y="275131"/>
                </a:cxn>
                <a:cxn ang="0">
                  <a:pos x="72019" y="288143"/>
                </a:cxn>
                <a:cxn ang="0">
                  <a:pos x="113272" y="309388"/>
                </a:cxn>
                <a:cxn ang="0">
                  <a:pos x="155158" y="340656"/>
                </a:cxn>
                <a:cxn ang="0">
                  <a:pos x="192877" y="383742"/>
                </a:cxn>
                <a:cxn ang="0">
                  <a:pos x="211943" y="399074"/>
                </a:cxn>
                <a:cxn ang="0">
                  <a:pos x="246547" y="392468"/>
                </a:cxn>
                <a:cxn ang="0">
                  <a:pos x="286377" y="387234"/>
                </a:cxn>
                <a:cxn ang="0">
                  <a:pos x="334818" y="384086"/>
                </a:cxn>
                <a:cxn ang="0">
                  <a:pos x="388912" y="385114"/>
                </a:cxn>
                <a:cxn ang="0">
                  <a:pos x="426552" y="387928"/>
                </a:cxn>
                <a:cxn ang="0">
                  <a:pos x="419453" y="324702"/>
                </a:cxn>
                <a:cxn ang="0">
                  <a:pos x="412607" y="278581"/>
                </a:cxn>
                <a:cxn ang="0">
                  <a:pos x="403202" y="228319"/>
                </a:cxn>
                <a:cxn ang="0">
                  <a:pos x="391045" y="178950"/>
                </a:cxn>
                <a:cxn ang="0">
                  <a:pos x="375945" y="135509"/>
                </a:cxn>
                <a:cxn ang="0">
                  <a:pos x="354866" y="86642"/>
                </a:cxn>
                <a:cxn ang="0">
                  <a:pos x="331504" y="39617"/>
                </a:cxn>
                <a:cxn ang="0">
                  <a:pos x="301561" y="0"/>
                </a:cxn>
                <a:cxn ang="0">
                  <a:pos x="297141" y="9842"/>
                </a:cxn>
                <a:cxn ang="0">
                  <a:pos x="288455" y="29095"/>
                </a:cxn>
                <a:cxn ang="0">
                  <a:pos x="275412" y="59702"/>
                </a:cxn>
                <a:cxn ang="0">
                  <a:pos x="268097" y="74269"/>
                </a:cxn>
                <a:cxn ang="0">
                  <a:pos x="256070" y="99566"/>
                </a:cxn>
                <a:cxn ang="0">
                  <a:pos x="249135" y="115087"/>
                </a:cxn>
                <a:cxn ang="0">
                  <a:pos x="227304" y="110680"/>
                </a:cxn>
                <a:cxn ang="0">
                  <a:pos x="206158" y="103750"/>
                </a:cxn>
                <a:cxn ang="0">
                  <a:pos x="176268" y="96410"/>
                </a:cxn>
                <a:cxn ang="0">
                  <a:pos x="249770" y="111696"/>
                </a:cxn>
                <a:cxn ang="0">
                  <a:pos x="249770" y="111696"/>
                </a:cxn>
              </a:cxnLst>
              <a:rect l="0" t="0" r="r" b="b"/>
              <a:pathLst>
                <a:path w="426656" h="401040">
                  <a:moveTo>
                    <a:pt x="151574" y="90309"/>
                  </a:moveTo>
                  <a:lnTo>
                    <a:pt x="149369" y="89612"/>
                  </a:lnTo>
                  <a:lnTo>
                    <a:pt x="137393" y="85649"/>
                  </a:lnTo>
                  <a:lnTo>
                    <a:pt x="125260" y="83070"/>
                  </a:lnTo>
                  <a:lnTo>
                    <a:pt x="124802" y="83070"/>
                  </a:lnTo>
                  <a:lnTo>
                    <a:pt x="120942" y="81407"/>
                  </a:lnTo>
                  <a:lnTo>
                    <a:pt x="118313" y="82473"/>
                  </a:lnTo>
                  <a:lnTo>
                    <a:pt x="113245" y="85102"/>
                  </a:lnTo>
                  <a:lnTo>
                    <a:pt x="113538" y="93738"/>
                  </a:lnTo>
                  <a:lnTo>
                    <a:pt x="110578" y="98526"/>
                  </a:lnTo>
                  <a:lnTo>
                    <a:pt x="109778" y="101625"/>
                  </a:lnTo>
                  <a:lnTo>
                    <a:pt x="106387" y="103784"/>
                  </a:lnTo>
                  <a:lnTo>
                    <a:pt x="107086" y="108267"/>
                  </a:lnTo>
                  <a:lnTo>
                    <a:pt x="104419" y="115316"/>
                  </a:lnTo>
                  <a:lnTo>
                    <a:pt x="100634" y="120370"/>
                  </a:lnTo>
                  <a:lnTo>
                    <a:pt x="97624" y="125260"/>
                  </a:lnTo>
                  <a:lnTo>
                    <a:pt x="94500" y="130937"/>
                  </a:lnTo>
                  <a:lnTo>
                    <a:pt x="88773" y="133972"/>
                  </a:lnTo>
                  <a:lnTo>
                    <a:pt x="87388" y="141287"/>
                  </a:lnTo>
                  <a:lnTo>
                    <a:pt x="85061" y="143133"/>
                  </a:lnTo>
                  <a:lnTo>
                    <a:pt x="77539" y="152796"/>
                  </a:lnTo>
                  <a:lnTo>
                    <a:pt x="70434" y="164706"/>
                  </a:lnTo>
                  <a:lnTo>
                    <a:pt x="69938" y="164706"/>
                  </a:lnTo>
                  <a:lnTo>
                    <a:pt x="68986" y="167525"/>
                  </a:lnTo>
                  <a:lnTo>
                    <a:pt x="68465" y="167525"/>
                  </a:lnTo>
                  <a:lnTo>
                    <a:pt x="64439" y="174701"/>
                  </a:lnTo>
                  <a:lnTo>
                    <a:pt x="58178" y="179603"/>
                  </a:lnTo>
                  <a:lnTo>
                    <a:pt x="55308" y="187947"/>
                  </a:lnTo>
                  <a:lnTo>
                    <a:pt x="48907" y="192163"/>
                  </a:lnTo>
                  <a:lnTo>
                    <a:pt x="48501" y="195986"/>
                  </a:lnTo>
                  <a:lnTo>
                    <a:pt x="45339" y="201612"/>
                  </a:lnTo>
                  <a:lnTo>
                    <a:pt x="43688" y="204012"/>
                  </a:lnTo>
                  <a:lnTo>
                    <a:pt x="36714" y="213922"/>
                  </a:lnTo>
                  <a:lnTo>
                    <a:pt x="29333" y="224152"/>
                  </a:lnTo>
                  <a:lnTo>
                    <a:pt x="22058" y="234495"/>
                  </a:lnTo>
                  <a:lnTo>
                    <a:pt x="15114" y="245171"/>
                  </a:lnTo>
                  <a:lnTo>
                    <a:pt x="8724" y="256400"/>
                  </a:lnTo>
                  <a:lnTo>
                    <a:pt x="4445" y="259981"/>
                  </a:lnTo>
                  <a:lnTo>
                    <a:pt x="2628" y="263499"/>
                  </a:lnTo>
                  <a:lnTo>
                    <a:pt x="0" y="266623"/>
                  </a:lnTo>
                  <a:lnTo>
                    <a:pt x="1605" y="266867"/>
                  </a:lnTo>
                  <a:lnTo>
                    <a:pt x="10610" y="268557"/>
                  </a:lnTo>
                  <a:lnTo>
                    <a:pt x="17706" y="270144"/>
                  </a:lnTo>
                  <a:lnTo>
                    <a:pt x="26295" y="272313"/>
                  </a:lnTo>
                  <a:lnTo>
                    <a:pt x="36199" y="275131"/>
                  </a:lnTo>
                  <a:lnTo>
                    <a:pt x="47239" y="278664"/>
                  </a:lnTo>
                  <a:lnTo>
                    <a:pt x="59239" y="282980"/>
                  </a:lnTo>
                  <a:lnTo>
                    <a:pt x="72019" y="288143"/>
                  </a:lnTo>
                  <a:lnTo>
                    <a:pt x="85404" y="294221"/>
                  </a:lnTo>
                  <a:lnTo>
                    <a:pt x="99214" y="301281"/>
                  </a:lnTo>
                  <a:lnTo>
                    <a:pt x="113272" y="309388"/>
                  </a:lnTo>
                  <a:lnTo>
                    <a:pt x="127401" y="318608"/>
                  </a:lnTo>
                  <a:lnTo>
                    <a:pt x="141422" y="329009"/>
                  </a:lnTo>
                  <a:lnTo>
                    <a:pt x="155158" y="340656"/>
                  </a:lnTo>
                  <a:lnTo>
                    <a:pt x="168431" y="353617"/>
                  </a:lnTo>
                  <a:lnTo>
                    <a:pt x="181063" y="367957"/>
                  </a:lnTo>
                  <a:lnTo>
                    <a:pt x="192877" y="383742"/>
                  </a:lnTo>
                  <a:lnTo>
                    <a:pt x="203695" y="401040"/>
                  </a:lnTo>
                  <a:lnTo>
                    <a:pt x="204543" y="400823"/>
                  </a:lnTo>
                  <a:lnTo>
                    <a:pt x="211943" y="399074"/>
                  </a:lnTo>
                  <a:lnTo>
                    <a:pt x="226237" y="396083"/>
                  </a:lnTo>
                  <a:lnTo>
                    <a:pt x="235694" y="394314"/>
                  </a:lnTo>
                  <a:lnTo>
                    <a:pt x="246547" y="392468"/>
                  </a:lnTo>
                  <a:lnTo>
                    <a:pt x="258684" y="390621"/>
                  </a:lnTo>
                  <a:lnTo>
                    <a:pt x="271997" y="388850"/>
                  </a:lnTo>
                  <a:lnTo>
                    <a:pt x="286377" y="387234"/>
                  </a:lnTo>
                  <a:lnTo>
                    <a:pt x="301713" y="385850"/>
                  </a:lnTo>
                  <a:lnTo>
                    <a:pt x="317897" y="384774"/>
                  </a:lnTo>
                  <a:lnTo>
                    <a:pt x="334818" y="384086"/>
                  </a:lnTo>
                  <a:lnTo>
                    <a:pt x="352367" y="383861"/>
                  </a:lnTo>
                  <a:lnTo>
                    <a:pt x="370435" y="384178"/>
                  </a:lnTo>
                  <a:lnTo>
                    <a:pt x="388912" y="385114"/>
                  </a:lnTo>
                  <a:lnTo>
                    <a:pt x="407689" y="386746"/>
                  </a:lnTo>
                  <a:lnTo>
                    <a:pt x="426656" y="389153"/>
                  </a:lnTo>
                  <a:lnTo>
                    <a:pt x="426552" y="387928"/>
                  </a:lnTo>
                  <a:lnTo>
                    <a:pt x="424931" y="371051"/>
                  </a:lnTo>
                  <a:lnTo>
                    <a:pt x="422690" y="350661"/>
                  </a:lnTo>
                  <a:lnTo>
                    <a:pt x="419453" y="324702"/>
                  </a:lnTo>
                  <a:lnTo>
                    <a:pt x="417444" y="310099"/>
                  </a:lnTo>
                  <a:lnTo>
                    <a:pt x="415164" y="294663"/>
                  </a:lnTo>
                  <a:lnTo>
                    <a:pt x="412607" y="278581"/>
                  </a:lnTo>
                  <a:lnTo>
                    <a:pt x="409766" y="262038"/>
                  </a:lnTo>
                  <a:lnTo>
                    <a:pt x="406633" y="245222"/>
                  </a:lnTo>
                  <a:lnTo>
                    <a:pt x="403202" y="228319"/>
                  </a:lnTo>
                  <a:lnTo>
                    <a:pt x="399465" y="211515"/>
                  </a:lnTo>
                  <a:lnTo>
                    <a:pt x="395415" y="194996"/>
                  </a:lnTo>
                  <a:lnTo>
                    <a:pt x="391045" y="178950"/>
                  </a:lnTo>
                  <a:lnTo>
                    <a:pt x="386348" y="163562"/>
                  </a:lnTo>
                  <a:lnTo>
                    <a:pt x="381317" y="149019"/>
                  </a:lnTo>
                  <a:lnTo>
                    <a:pt x="375945" y="135509"/>
                  </a:lnTo>
                  <a:lnTo>
                    <a:pt x="367195" y="114507"/>
                  </a:lnTo>
                  <a:lnTo>
                    <a:pt x="361518" y="101444"/>
                  </a:lnTo>
                  <a:lnTo>
                    <a:pt x="354866" y="86642"/>
                  </a:lnTo>
                  <a:lnTo>
                    <a:pt x="347483" y="70883"/>
                  </a:lnTo>
                  <a:lnTo>
                    <a:pt x="339614" y="54947"/>
                  </a:lnTo>
                  <a:lnTo>
                    <a:pt x="331504" y="39617"/>
                  </a:lnTo>
                  <a:lnTo>
                    <a:pt x="323399" y="25676"/>
                  </a:lnTo>
                  <a:lnTo>
                    <a:pt x="315543" y="13905"/>
                  </a:lnTo>
                  <a:lnTo>
                    <a:pt x="301561" y="0"/>
                  </a:lnTo>
                  <a:lnTo>
                    <a:pt x="302361" y="4559"/>
                  </a:lnTo>
                  <a:lnTo>
                    <a:pt x="295529" y="4432"/>
                  </a:lnTo>
                  <a:lnTo>
                    <a:pt x="297141" y="9842"/>
                  </a:lnTo>
                  <a:lnTo>
                    <a:pt x="291198" y="15798"/>
                  </a:lnTo>
                  <a:lnTo>
                    <a:pt x="290893" y="21729"/>
                  </a:lnTo>
                  <a:lnTo>
                    <a:pt x="288455" y="29095"/>
                  </a:lnTo>
                  <a:lnTo>
                    <a:pt x="285242" y="36192"/>
                  </a:lnTo>
                  <a:lnTo>
                    <a:pt x="279762" y="47373"/>
                  </a:lnTo>
                  <a:lnTo>
                    <a:pt x="275412" y="59702"/>
                  </a:lnTo>
                  <a:lnTo>
                    <a:pt x="269684" y="65354"/>
                  </a:lnTo>
                  <a:lnTo>
                    <a:pt x="268770" y="69049"/>
                  </a:lnTo>
                  <a:lnTo>
                    <a:pt x="268097" y="74269"/>
                  </a:lnTo>
                  <a:lnTo>
                    <a:pt x="266875" y="77087"/>
                  </a:lnTo>
                  <a:lnTo>
                    <a:pt x="261394" y="88259"/>
                  </a:lnTo>
                  <a:lnTo>
                    <a:pt x="256070" y="99566"/>
                  </a:lnTo>
                  <a:lnTo>
                    <a:pt x="252056" y="112191"/>
                  </a:lnTo>
                  <a:lnTo>
                    <a:pt x="249404" y="113651"/>
                  </a:lnTo>
                  <a:lnTo>
                    <a:pt x="249135" y="115087"/>
                  </a:lnTo>
                  <a:lnTo>
                    <a:pt x="240576" y="114477"/>
                  </a:lnTo>
                  <a:lnTo>
                    <a:pt x="237261" y="111277"/>
                  </a:lnTo>
                  <a:lnTo>
                    <a:pt x="227304" y="110680"/>
                  </a:lnTo>
                  <a:lnTo>
                    <a:pt x="225856" y="110680"/>
                  </a:lnTo>
                  <a:lnTo>
                    <a:pt x="217942" y="107630"/>
                  </a:lnTo>
                  <a:lnTo>
                    <a:pt x="206158" y="103750"/>
                  </a:lnTo>
                  <a:lnTo>
                    <a:pt x="193742" y="100407"/>
                  </a:lnTo>
                  <a:lnTo>
                    <a:pt x="180682" y="97599"/>
                  </a:lnTo>
                  <a:lnTo>
                    <a:pt x="176268" y="96410"/>
                  </a:lnTo>
                  <a:lnTo>
                    <a:pt x="163791" y="93429"/>
                  </a:lnTo>
                  <a:lnTo>
                    <a:pt x="151574" y="90309"/>
                  </a:lnTo>
                  <a:close/>
                </a:path>
                <a:path w="426656" h="401040">
                  <a:moveTo>
                    <a:pt x="249770" y="111696"/>
                  </a:moveTo>
                  <a:lnTo>
                    <a:pt x="248780" y="113995"/>
                  </a:lnTo>
                  <a:lnTo>
                    <a:pt x="249404" y="113651"/>
                  </a:lnTo>
                  <a:lnTo>
                    <a:pt x="249770" y="111696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0" name="object 8"/>
            <p:cNvSpPr>
              <a:spLocks/>
            </p:cNvSpPr>
            <p:nvPr/>
          </p:nvSpPr>
          <p:spPr bwMode="auto">
            <a:xfrm>
              <a:off x="998150" y="6517330"/>
              <a:ext cx="586714" cy="1043393"/>
            </a:xfrm>
            <a:custGeom>
              <a:avLst/>
              <a:gdLst/>
              <a:ahLst/>
              <a:cxnLst>
                <a:cxn ang="0">
                  <a:pos x="0" y="832115"/>
                </a:cxn>
                <a:cxn ang="0">
                  <a:pos x="12330" y="895401"/>
                </a:cxn>
                <a:cxn ang="0">
                  <a:pos x="40074" y="946576"/>
                </a:cxn>
                <a:cxn ang="0">
                  <a:pos x="37453" y="998883"/>
                </a:cxn>
                <a:cxn ang="0">
                  <a:pos x="65747" y="1043393"/>
                </a:cxn>
                <a:cxn ang="0">
                  <a:pos x="117822" y="999975"/>
                </a:cxn>
                <a:cxn ang="0">
                  <a:pos x="176556" y="963233"/>
                </a:cxn>
                <a:cxn ang="0">
                  <a:pos x="239274" y="930503"/>
                </a:cxn>
                <a:cxn ang="0">
                  <a:pos x="303301" y="899121"/>
                </a:cxn>
                <a:cxn ang="0">
                  <a:pos x="325868" y="851585"/>
                </a:cxn>
                <a:cxn ang="0">
                  <a:pos x="354342" y="792708"/>
                </a:cxn>
                <a:cxn ang="0">
                  <a:pos x="372228" y="755838"/>
                </a:cxn>
                <a:cxn ang="0">
                  <a:pos x="376199" y="692200"/>
                </a:cxn>
                <a:cxn ang="0">
                  <a:pos x="379107" y="636816"/>
                </a:cxn>
                <a:cxn ang="0">
                  <a:pos x="382028" y="581456"/>
                </a:cxn>
                <a:cxn ang="0">
                  <a:pos x="339943" y="534786"/>
                </a:cxn>
                <a:cxn ang="0">
                  <a:pos x="300666" y="492726"/>
                </a:cxn>
                <a:cxn ang="0">
                  <a:pos x="293153" y="463384"/>
                </a:cxn>
                <a:cxn ang="0">
                  <a:pos x="328053" y="410971"/>
                </a:cxn>
                <a:cxn ang="0">
                  <a:pos x="348868" y="381647"/>
                </a:cxn>
                <a:cxn ang="0">
                  <a:pos x="373176" y="340893"/>
                </a:cxn>
                <a:cxn ang="0">
                  <a:pos x="393687" y="314756"/>
                </a:cxn>
                <a:cxn ang="0">
                  <a:pos x="399899" y="292073"/>
                </a:cxn>
                <a:cxn ang="0">
                  <a:pos x="440362" y="298479"/>
                </a:cxn>
                <a:cxn ang="0">
                  <a:pos x="498714" y="313453"/>
                </a:cxn>
                <a:cxn ang="0">
                  <a:pos x="533869" y="320408"/>
                </a:cxn>
                <a:cxn ang="0">
                  <a:pos x="552538" y="281216"/>
                </a:cxn>
                <a:cxn ang="0">
                  <a:pos x="567545" y="247377"/>
                </a:cxn>
                <a:cxn ang="0">
                  <a:pos x="581545" y="210273"/>
                </a:cxn>
                <a:cxn ang="0">
                  <a:pos x="566430" y="179618"/>
                </a:cxn>
                <a:cxn ang="0">
                  <a:pos x="525786" y="130954"/>
                </a:cxn>
                <a:cxn ang="0">
                  <a:pos x="494245" y="97612"/>
                </a:cxn>
                <a:cxn ang="0">
                  <a:pos x="457317" y="58649"/>
                </a:cxn>
                <a:cxn ang="0">
                  <a:pos x="408279" y="38379"/>
                </a:cxn>
                <a:cxn ang="0">
                  <a:pos x="378150" y="18734"/>
                </a:cxn>
                <a:cxn ang="0">
                  <a:pos x="322847" y="11169"/>
                </a:cxn>
                <a:cxn ang="0">
                  <a:pos x="271259" y="14541"/>
                </a:cxn>
                <a:cxn ang="0">
                  <a:pos x="231914" y="48120"/>
                </a:cxn>
                <a:cxn ang="0">
                  <a:pos x="177988" y="80128"/>
                </a:cxn>
                <a:cxn ang="0">
                  <a:pos x="133883" y="130289"/>
                </a:cxn>
                <a:cxn ang="0">
                  <a:pos x="105281" y="183987"/>
                </a:cxn>
                <a:cxn ang="0">
                  <a:pos x="82250" y="245800"/>
                </a:cxn>
                <a:cxn ang="0">
                  <a:pos x="67413" y="306319"/>
                </a:cxn>
                <a:cxn ang="0">
                  <a:pos x="53986" y="366986"/>
                </a:cxn>
                <a:cxn ang="0">
                  <a:pos x="39239" y="430026"/>
                </a:cxn>
                <a:cxn ang="0">
                  <a:pos x="25326" y="489666"/>
                </a:cxn>
                <a:cxn ang="0">
                  <a:pos x="24256" y="535685"/>
                </a:cxn>
                <a:cxn ang="0">
                  <a:pos x="20394" y="590392"/>
                </a:cxn>
                <a:cxn ang="0">
                  <a:pos x="18732" y="624712"/>
                </a:cxn>
                <a:cxn ang="0">
                  <a:pos x="20599" y="663028"/>
                </a:cxn>
                <a:cxn ang="0">
                  <a:pos x="22301" y="700153"/>
                </a:cxn>
                <a:cxn ang="0">
                  <a:pos x="6057" y="759256"/>
                </a:cxn>
              </a:cxnLst>
              <a:rect l="0" t="0" r="r" b="b"/>
              <a:pathLst>
                <a:path w="586714" h="1043393">
                  <a:moveTo>
                    <a:pt x="2013" y="778351"/>
                  </a:moveTo>
                  <a:lnTo>
                    <a:pt x="1154" y="790305"/>
                  </a:lnTo>
                  <a:lnTo>
                    <a:pt x="511" y="803660"/>
                  </a:lnTo>
                  <a:lnTo>
                    <a:pt x="114" y="817802"/>
                  </a:lnTo>
                  <a:lnTo>
                    <a:pt x="0" y="832115"/>
                  </a:lnTo>
                  <a:lnTo>
                    <a:pt x="199" y="845987"/>
                  </a:lnTo>
                  <a:lnTo>
                    <a:pt x="747" y="858804"/>
                  </a:lnTo>
                  <a:lnTo>
                    <a:pt x="1676" y="869949"/>
                  </a:lnTo>
                  <a:lnTo>
                    <a:pt x="5584" y="883876"/>
                  </a:lnTo>
                  <a:lnTo>
                    <a:pt x="12330" y="895401"/>
                  </a:lnTo>
                  <a:lnTo>
                    <a:pt x="20562" y="905958"/>
                  </a:lnTo>
                  <a:lnTo>
                    <a:pt x="28816" y="916068"/>
                  </a:lnTo>
                  <a:lnTo>
                    <a:pt x="35628" y="926252"/>
                  </a:lnTo>
                  <a:lnTo>
                    <a:pt x="39534" y="937031"/>
                  </a:lnTo>
                  <a:lnTo>
                    <a:pt x="40074" y="946576"/>
                  </a:lnTo>
                  <a:lnTo>
                    <a:pt x="38049" y="958263"/>
                  </a:lnTo>
                  <a:lnTo>
                    <a:pt x="34864" y="969313"/>
                  </a:lnTo>
                  <a:lnTo>
                    <a:pt x="32691" y="980442"/>
                  </a:lnTo>
                  <a:lnTo>
                    <a:pt x="33705" y="992365"/>
                  </a:lnTo>
                  <a:lnTo>
                    <a:pt x="37453" y="998883"/>
                  </a:lnTo>
                  <a:lnTo>
                    <a:pt x="44174" y="1009638"/>
                  </a:lnTo>
                  <a:lnTo>
                    <a:pt x="51081" y="1020205"/>
                  </a:lnTo>
                  <a:lnTo>
                    <a:pt x="57895" y="1030870"/>
                  </a:lnTo>
                  <a:lnTo>
                    <a:pt x="64337" y="1041920"/>
                  </a:lnTo>
                  <a:lnTo>
                    <a:pt x="65747" y="1043393"/>
                  </a:lnTo>
                  <a:lnTo>
                    <a:pt x="75501" y="1034048"/>
                  </a:lnTo>
                  <a:lnTo>
                    <a:pt x="85607" y="1025055"/>
                  </a:lnTo>
                  <a:lnTo>
                    <a:pt x="96043" y="1016392"/>
                  </a:lnTo>
                  <a:lnTo>
                    <a:pt x="106789" y="1008039"/>
                  </a:lnTo>
                  <a:lnTo>
                    <a:pt x="117822" y="999975"/>
                  </a:lnTo>
                  <a:lnTo>
                    <a:pt x="129122" y="992178"/>
                  </a:lnTo>
                  <a:lnTo>
                    <a:pt x="140666" y="984626"/>
                  </a:lnTo>
                  <a:lnTo>
                    <a:pt x="152435" y="977299"/>
                  </a:lnTo>
                  <a:lnTo>
                    <a:pt x="164405" y="970175"/>
                  </a:lnTo>
                  <a:lnTo>
                    <a:pt x="176556" y="963233"/>
                  </a:lnTo>
                  <a:lnTo>
                    <a:pt x="188867" y="956451"/>
                  </a:lnTo>
                  <a:lnTo>
                    <a:pt x="201315" y="949808"/>
                  </a:lnTo>
                  <a:lnTo>
                    <a:pt x="213880" y="943284"/>
                  </a:lnTo>
                  <a:lnTo>
                    <a:pt x="226540" y="936855"/>
                  </a:lnTo>
                  <a:lnTo>
                    <a:pt x="239274" y="930503"/>
                  </a:lnTo>
                  <a:lnTo>
                    <a:pt x="252060" y="924204"/>
                  </a:lnTo>
                  <a:lnTo>
                    <a:pt x="264878" y="917937"/>
                  </a:lnTo>
                  <a:lnTo>
                    <a:pt x="277704" y="911682"/>
                  </a:lnTo>
                  <a:lnTo>
                    <a:pt x="290519" y="905418"/>
                  </a:lnTo>
                  <a:lnTo>
                    <a:pt x="303301" y="899121"/>
                  </a:lnTo>
                  <a:lnTo>
                    <a:pt x="304663" y="896161"/>
                  </a:lnTo>
                  <a:lnTo>
                    <a:pt x="309555" y="885673"/>
                  </a:lnTo>
                  <a:lnTo>
                    <a:pt x="314766" y="874674"/>
                  </a:lnTo>
                  <a:lnTo>
                    <a:pt x="320227" y="863274"/>
                  </a:lnTo>
                  <a:lnTo>
                    <a:pt x="325868" y="851585"/>
                  </a:lnTo>
                  <a:lnTo>
                    <a:pt x="331620" y="839719"/>
                  </a:lnTo>
                  <a:lnTo>
                    <a:pt x="337413" y="827787"/>
                  </a:lnTo>
                  <a:lnTo>
                    <a:pt x="343177" y="815900"/>
                  </a:lnTo>
                  <a:lnTo>
                    <a:pt x="348844" y="804170"/>
                  </a:lnTo>
                  <a:lnTo>
                    <a:pt x="354342" y="792708"/>
                  </a:lnTo>
                  <a:lnTo>
                    <a:pt x="354751" y="791863"/>
                  </a:lnTo>
                  <a:lnTo>
                    <a:pt x="361036" y="780319"/>
                  </a:lnTo>
                  <a:lnTo>
                    <a:pt x="367412" y="768718"/>
                  </a:lnTo>
                  <a:lnTo>
                    <a:pt x="371766" y="757758"/>
                  </a:lnTo>
                  <a:lnTo>
                    <a:pt x="372228" y="755838"/>
                  </a:lnTo>
                  <a:lnTo>
                    <a:pt x="374066" y="743879"/>
                  </a:lnTo>
                  <a:lnTo>
                    <a:pt x="375063" y="730124"/>
                  </a:lnTo>
                  <a:lnTo>
                    <a:pt x="375539" y="715985"/>
                  </a:lnTo>
                  <a:lnTo>
                    <a:pt x="375811" y="702874"/>
                  </a:lnTo>
                  <a:lnTo>
                    <a:pt x="376199" y="692200"/>
                  </a:lnTo>
                  <a:lnTo>
                    <a:pt x="376449" y="687878"/>
                  </a:lnTo>
                  <a:lnTo>
                    <a:pt x="377112" y="675475"/>
                  </a:lnTo>
                  <a:lnTo>
                    <a:pt x="377763" y="662520"/>
                  </a:lnTo>
                  <a:lnTo>
                    <a:pt x="378421" y="649479"/>
                  </a:lnTo>
                  <a:lnTo>
                    <a:pt x="379107" y="636816"/>
                  </a:lnTo>
                  <a:lnTo>
                    <a:pt x="379442" y="631894"/>
                  </a:lnTo>
                  <a:lnTo>
                    <a:pt x="380812" y="618435"/>
                  </a:lnTo>
                  <a:lnTo>
                    <a:pt x="382281" y="604242"/>
                  </a:lnTo>
                  <a:lnTo>
                    <a:pt x="382977" y="591265"/>
                  </a:lnTo>
                  <a:lnTo>
                    <a:pt x="382028" y="581456"/>
                  </a:lnTo>
                  <a:lnTo>
                    <a:pt x="378919" y="574930"/>
                  </a:lnTo>
                  <a:lnTo>
                    <a:pt x="371257" y="565068"/>
                  </a:lnTo>
                  <a:lnTo>
                    <a:pt x="361071" y="554478"/>
                  </a:lnTo>
                  <a:lnTo>
                    <a:pt x="350065" y="544078"/>
                  </a:lnTo>
                  <a:lnTo>
                    <a:pt x="339943" y="534786"/>
                  </a:lnTo>
                  <a:lnTo>
                    <a:pt x="332409" y="527519"/>
                  </a:lnTo>
                  <a:lnTo>
                    <a:pt x="326249" y="520972"/>
                  </a:lnTo>
                  <a:lnTo>
                    <a:pt x="317517" y="511537"/>
                  </a:lnTo>
                  <a:lnTo>
                    <a:pt x="309004" y="502142"/>
                  </a:lnTo>
                  <a:lnTo>
                    <a:pt x="300666" y="492726"/>
                  </a:lnTo>
                  <a:lnTo>
                    <a:pt x="292459" y="483231"/>
                  </a:lnTo>
                  <a:lnTo>
                    <a:pt x="284340" y="473595"/>
                  </a:lnTo>
                  <a:lnTo>
                    <a:pt x="287565" y="470547"/>
                  </a:lnTo>
                  <a:lnTo>
                    <a:pt x="288378" y="464997"/>
                  </a:lnTo>
                  <a:lnTo>
                    <a:pt x="293153" y="463384"/>
                  </a:lnTo>
                  <a:lnTo>
                    <a:pt x="299243" y="452604"/>
                  </a:lnTo>
                  <a:lnTo>
                    <a:pt x="306159" y="441903"/>
                  </a:lnTo>
                  <a:lnTo>
                    <a:pt x="313420" y="431544"/>
                  </a:lnTo>
                  <a:lnTo>
                    <a:pt x="320794" y="421307"/>
                  </a:lnTo>
                  <a:lnTo>
                    <a:pt x="328053" y="410971"/>
                  </a:lnTo>
                  <a:lnTo>
                    <a:pt x="332269" y="405930"/>
                  </a:lnTo>
                  <a:lnTo>
                    <a:pt x="333882" y="398271"/>
                  </a:lnTo>
                  <a:lnTo>
                    <a:pt x="339712" y="394919"/>
                  </a:lnTo>
                  <a:lnTo>
                    <a:pt x="342582" y="386587"/>
                  </a:lnTo>
                  <a:lnTo>
                    <a:pt x="348868" y="381647"/>
                  </a:lnTo>
                  <a:lnTo>
                    <a:pt x="352881" y="374510"/>
                  </a:lnTo>
                  <a:lnTo>
                    <a:pt x="356714" y="368667"/>
                  </a:lnTo>
                  <a:lnTo>
                    <a:pt x="363548" y="357774"/>
                  </a:lnTo>
                  <a:lnTo>
                    <a:pt x="371766" y="348259"/>
                  </a:lnTo>
                  <a:lnTo>
                    <a:pt x="373176" y="340893"/>
                  </a:lnTo>
                  <a:lnTo>
                    <a:pt x="378929" y="337870"/>
                  </a:lnTo>
                  <a:lnTo>
                    <a:pt x="382028" y="332231"/>
                  </a:lnTo>
                  <a:lnTo>
                    <a:pt x="385686" y="326237"/>
                  </a:lnTo>
                  <a:lnTo>
                    <a:pt x="389356" y="320154"/>
                  </a:lnTo>
                  <a:lnTo>
                    <a:pt x="393687" y="314756"/>
                  </a:lnTo>
                  <a:lnTo>
                    <a:pt x="392975" y="310184"/>
                  </a:lnTo>
                  <a:lnTo>
                    <a:pt x="395795" y="309067"/>
                  </a:lnTo>
                  <a:lnTo>
                    <a:pt x="396557" y="305993"/>
                  </a:lnTo>
                  <a:lnTo>
                    <a:pt x="396660" y="303418"/>
                  </a:lnTo>
                  <a:lnTo>
                    <a:pt x="399899" y="292073"/>
                  </a:lnTo>
                  <a:lnTo>
                    <a:pt x="408279" y="290017"/>
                  </a:lnTo>
                  <a:lnTo>
                    <a:pt x="411521" y="290425"/>
                  </a:lnTo>
                  <a:lnTo>
                    <a:pt x="424004" y="293576"/>
                  </a:lnTo>
                  <a:lnTo>
                    <a:pt x="435901" y="297268"/>
                  </a:lnTo>
                  <a:lnTo>
                    <a:pt x="440362" y="298479"/>
                  </a:lnTo>
                  <a:lnTo>
                    <a:pt x="452776" y="301457"/>
                  </a:lnTo>
                  <a:lnTo>
                    <a:pt x="465073" y="304533"/>
                  </a:lnTo>
                  <a:lnTo>
                    <a:pt x="473695" y="307019"/>
                  </a:lnTo>
                  <a:lnTo>
                    <a:pt x="486297" y="310147"/>
                  </a:lnTo>
                  <a:lnTo>
                    <a:pt x="498714" y="313453"/>
                  </a:lnTo>
                  <a:lnTo>
                    <a:pt x="510260" y="317652"/>
                  </a:lnTo>
                  <a:lnTo>
                    <a:pt x="520534" y="317550"/>
                  </a:lnTo>
                  <a:lnTo>
                    <a:pt x="524509" y="322364"/>
                  </a:lnTo>
                  <a:lnTo>
                    <a:pt x="533577" y="322046"/>
                  </a:lnTo>
                  <a:lnTo>
                    <a:pt x="533869" y="320408"/>
                  </a:lnTo>
                  <a:lnTo>
                    <a:pt x="536447" y="319112"/>
                  </a:lnTo>
                  <a:lnTo>
                    <a:pt x="537241" y="315875"/>
                  </a:lnTo>
                  <a:lnTo>
                    <a:pt x="541697" y="303680"/>
                  </a:lnTo>
                  <a:lnTo>
                    <a:pt x="547179" y="292522"/>
                  </a:lnTo>
                  <a:lnTo>
                    <a:pt x="552538" y="281216"/>
                  </a:lnTo>
                  <a:lnTo>
                    <a:pt x="553529" y="275018"/>
                  </a:lnTo>
                  <a:lnTo>
                    <a:pt x="556615" y="270802"/>
                  </a:lnTo>
                  <a:lnTo>
                    <a:pt x="559777" y="266674"/>
                  </a:lnTo>
                  <a:lnTo>
                    <a:pt x="562272" y="258789"/>
                  </a:lnTo>
                  <a:lnTo>
                    <a:pt x="567545" y="247377"/>
                  </a:lnTo>
                  <a:lnTo>
                    <a:pt x="572896" y="236067"/>
                  </a:lnTo>
                  <a:lnTo>
                    <a:pt x="576160" y="229146"/>
                  </a:lnTo>
                  <a:lnTo>
                    <a:pt x="578027" y="220789"/>
                  </a:lnTo>
                  <a:lnTo>
                    <a:pt x="583094" y="215633"/>
                  </a:lnTo>
                  <a:lnTo>
                    <a:pt x="581545" y="210273"/>
                  </a:lnTo>
                  <a:lnTo>
                    <a:pt x="586714" y="211543"/>
                  </a:lnTo>
                  <a:lnTo>
                    <a:pt x="585990" y="206946"/>
                  </a:lnTo>
                  <a:lnTo>
                    <a:pt x="581485" y="200308"/>
                  </a:lnTo>
                  <a:lnTo>
                    <a:pt x="574065" y="189852"/>
                  </a:lnTo>
                  <a:lnTo>
                    <a:pt x="566430" y="179618"/>
                  </a:lnTo>
                  <a:lnTo>
                    <a:pt x="558602" y="169582"/>
                  </a:lnTo>
                  <a:lnTo>
                    <a:pt x="550603" y="159722"/>
                  </a:lnTo>
                  <a:lnTo>
                    <a:pt x="542452" y="150013"/>
                  </a:lnTo>
                  <a:lnTo>
                    <a:pt x="534173" y="140432"/>
                  </a:lnTo>
                  <a:lnTo>
                    <a:pt x="525786" y="130954"/>
                  </a:lnTo>
                  <a:lnTo>
                    <a:pt x="517312" y="121557"/>
                  </a:lnTo>
                  <a:lnTo>
                    <a:pt x="508774" y="112217"/>
                  </a:lnTo>
                  <a:lnTo>
                    <a:pt x="503275" y="107949"/>
                  </a:lnTo>
                  <a:lnTo>
                    <a:pt x="498500" y="103098"/>
                  </a:lnTo>
                  <a:lnTo>
                    <a:pt x="494245" y="97612"/>
                  </a:lnTo>
                  <a:lnTo>
                    <a:pt x="492247" y="95462"/>
                  </a:lnTo>
                  <a:lnTo>
                    <a:pt x="483700" y="86070"/>
                  </a:lnTo>
                  <a:lnTo>
                    <a:pt x="475159" y="76674"/>
                  </a:lnTo>
                  <a:lnTo>
                    <a:pt x="466429" y="67468"/>
                  </a:lnTo>
                  <a:lnTo>
                    <a:pt x="457317" y="58649"/>
                  </a:lnTo>
                  <a:lnTo>
                    <a:pt x="447625" y="50411"/>
                  </a:lnTo>
                  <a:lnTo>
                    <a:pt x="437161" y="42950"/>
                  </a:lnTo>
                  <a:lnTo>
                    <a:pt x="425729" y="36461"/>
                  </a:lnTo>
                  <a:lnTo>
                    <a:pt x="418921" y="35496"/>
                  </a:lnTo>
                  <a:lnTo>
                    <a:pt x="408279" y="38379"/>
                  </a:lnTo>
                  <a:lnTo>
                    <a:pt x="403859" y="35001"/>
                  </a:lnTo>
                  <a:lnTo>
                    <a:pt x="398127" y="34296"/>
                  </a:lnTo>
                  <a:lnTo>
                    <a:pt x="389059" y="26086"/>
                  </a:lnTo>
                  <a:lnTo>
                    <a:pt x="379107" y="18935"/>
                  </a:lnTo>
                  <a:lnTo>
                    <a:pt x="378150" y="18734"/>
                  </a:lnTo>
                  <a:lnTo>
                    <a:pt x="366851" y="18866"/>
                  </a:lnTo>
                  <a:lnTo>
                    <a:pt x="353814" y="20537"/>
                  </a:lnTo>
                  <a:lnTo>
                    <a:pt x="341185" y="20396"/>
                  </a:lnTo>
                  <a:lnTo>
                    <a:pt x="334724" y="18388"/>
                  </a:lnTo>
                  <a:lnTo>
                    <a:pt x="322847" y="11169"/>
                  </a:lnTo>
                  <a:lnTo>
                    <a:pt x="312142" y="3526"/>
                  </a:lnTo>
                  <a:lnTo>
                    <a:pt x="301891" y="0"/>
                  </a:lnTo>
                  <a:lnTo>
                    <a:pt x="295539" y="1670"/>
                  </a:lnTo>
                  <a:lnTo>
                    <a:pt x="283907" y="7954"/>
                  </a:lnTo>
                  <a:lnTo>
                    <a:pt x="271259" y="14541"/>
                  </a:lnTo>
                  <a:lnTo>
                    <a:pt x="270242" y="14956"/>
                  </a:lnTo>
                  <a:lnTo>
                    <a:pt x="256459" y="19919"/>
                  </a:lnTo>
                  <a:lnTo>
                    <a:pt x="244246" y="25347"/>
                  </a:lnTo>
                  <a:lnTo>
                    <a:pt x="235450" y="33870"/>
                  </a:lnTo>
                  <a:lnTo>
                    <a:pt x="231914" y="48120"/>
                  </a:lnTo>
                  <a:lnTo>
                    <a:pt x="222197" y="53641"/>
                  </a:lnTo>
                  <a:lnTo>
                    <a:pt x="211046" y="59834"/>
                  </a:lnTo>
                  <a:lnTo>
                    <a:pt x="199809" y="66206"/>
                  </a:lnTo>
                  <a:lnTo>
                    <a:pt x="188713" y="72917"/>
                  </a:lnTo>
                  <a:lnTo>
                    <a:pt x="177988" y="80128"/>
                  </a:lnTo>
                  <a:lnTo>
                    <a:pt x="167859" y="87998"/>
                  </a:lnTo>
                  <a:lnTo>
                    <a:pt x="158555" y="96689"/>
                  </a:lnTo>
                  <a:lnTo>
                    <a:pt x="150304" y="106362"/>
                  </a:lnTo>
                  <a:lnTo>
                    <a:pt x="140167" y="120642"/>
                  </a:lnTo>
                  <a:lnTo>
                    <a:pt x="133883" y="130289"/>
                  </a:lnTo>
                  <a:lnTo>
                    <a:pt x="127775" y="140315"/>
                  </a:lnTo>
                  <a:lnTo>
                    <a:pt x="121851" y="150709"/>
                  </a:lnTo>
                  <a:lnTo>
                    <a:pt x="116121" y="161459"/>
                  </a:lnTo>
                  <a:lnTo>
                    <a:pt x="110594" y="172555"/>
                  </a:lnTo>
                  <a:lnTo>
                    <a:pt x="105281" y="183987"/>
                  </a:lnTo>
                  <a:lnTo>
                    <a:pt x="100191" y="195743"/>
                  </a:lnTo>
                  <a:lnTo>
                    <a:pt x="95333" y="207814"/>
                  </a:lnTo>
                  <a:lnTo>
                    <a:pt x="90717" y="220187"/>
                  </a:lnTo>
                  <a:lnTo>
                    <a:pt x="86353" y="232853"/>
                  </a:lnTo>
                  <a:lnTo>
                    <a:pt x="82250" y="245800"/>
                  </a:lnTo>
                  <a:lnTo>
                    <a:pt x="78418" y="259018"/>
                  </a:lnTo>
                  <a:lnTo>
                    <a:pt x="74866" y="272496"/>
                  </a:lnTo>
                  <a:lnTo>
                    <a:pt x="71605" y="286223"/>
                  </a:lnTo>
                  <a:lnTo>
                    <a:pt x="68643" y="300189"/>
                  </a:lnTo>
                  <a:lnTo>
                    <a:pt x="67413" y="306319"/>
                  </a:lnTo>
                  <a:lnTo>
                    <a:pt x="64959" y="318121"/>
                  </a:lnTo>
                  <a:lnTo>
                    <a:pt x="62368" y="330113"/>
                  </a:lnTo>
                  <a:lnTo>
                    <a:pt x="59662" y="342270"/>
                  </a:lnTo>
                  <a:lnTo>
                    <a:pt x="56861" y="354569"/>
                  </a:lnTo>
                  <a:lnTo>
                    <a:pt x="53986" y="366986"/>
                  </a:lnTo>
                  <a:lnTo>
                    <a:pt x="51058" y="379499"/>
                  </a:lnTo>
                  <a:lnTo>
                    <a:pt x="48099" y="392082"/>
                  </a:lnTo>
                  <a:lnTo>
                    <a:pt x="45128" y="404714"/>
                  </a:lnTo>
                  <a:lnTo>
                    <a:pt x="42168" y="417370"/>
                  </a:lnTo>
                  <a:lnTo>
                    <a:pt x="39239" y="430026"/>
                  </a:lnTo>
                  <a:lnTo>
                    <a:pt x="36362" y="442660"/>
                  </a:lnTo>
                  <a:lnTo>
                    <a:pt x="33558" y="455248"/>
                  </a:lnTo>
                  <a:lnTo>
                    <a:pt x="30848" y="467766"/>
                  </a:lnTo>
                  <a:lnTo>
                    <a:pt x="28912" y="476064"/>
                  </a:lnTo>
                  <a:lnTo>
                    <a:pt x="25326" y="489666"/>
                  </a:lnTo>
                  <a:lnTo>
                    <a:pt x="21957" y="502682"/>
                  </a:lnTo>
                  <a:lnTo>
                    <a:pt x="19625" y="514523"/>
                  </a:lnTo>
                  <a:lnTo>
                    <a:pt x="19151" y="524598"/>
                  </a:lnTo>
                  <a:lnTo>
                    <a:pt x="19583" y="529805"/>
                  </a:lnTo>
                  <a:lnTo>
                    <a:pt x="24256" y="535685"/>
                  </a:lnTo>
                  <a:lnTo>
                    <a:pt x="25018" y="542086"/>
                  </a:lnTo>
                  <a:lnTo>
                    <a:pt x="25419" y="551922"/>
                  </a:lnTo>
                  <a:lnTo>
                    <a:pt x="24394" y="564961"/>
                  </a:lnTo>
                  <a:lnTo>
                    <a:pt x="22430" y="577942"/>
                  </a:lnTo>
                  <a:lnTo>
                    <a:pt x="20394" y="590392"/>
                  </a:lnTo>
                  <a:lnTo>
                    <a:pt x="19151" y="601840"/>
                  </a:lnTo>
                  <a:lnTo>
                    <a:pt x="18236" y="606259"/>
                  </a:lnTo>
                  <a:lnTo>
                    <a:pt x="21005" y="614413"/>
                  </a:lnTo>
                  <a:lnTo>
                    <a:pt x="17678" y="616394"/>
                  </a:lnTo>
                  <a:lnTo>
                    <a:pt x="18732" y="624712"/>
                  </a:lnTo>
                  <a:lnTo>
                    <a:pt x="15227" y="628535"/>
                  </a:lnTo>
                  <a:lnTo>
                    <a:pt x="16192" y="636816"/>
                  </a:lnTo>
                  <a:lnTo>
                    <a:pt x="16701" y="638065"/>
                  </a:lnTo>
                  <a:lnTo>
                    <a:pt x="18879" y="650325"/>
                  </a:lnTo>
                  <a:lnTo>
                    <a:pt x="20599" y="663028"/>
                  </a:lnTo>
                  <a:lnTo>
                    <a:pt x="20599" y="665962"/>
                  </a:lnTo>
                  <a:lnTo>
                    <a:pt x="21202" y="667223"/>
                  </a:lnTo>
                  <a:lnTo>
                    <a:pt x="22203" y="679141"/>
                  </a:lnTo>
                  <a:lnTo>
                    <a:pt x="22059" y="692200"/>
                  </a:lnTo>
                  <a:lnTo>
                    <a:pt x="22301" y="700153"/>
                  </a:lnTo>
                  <a:lnTo>
                    <a:pt x="21121" y="714042"/>
                  </a:lnTo>
                  <a:lnTo>
                    <a:pt x="18280" y="726272"/>
                  </a:lnTo>
                  <a:lnTo>
                    <a:pt x="14405" y="737469"/>
                  </a:lnTo>
                  <a:lnTo>
                    <a:pt x="10122" y="748256"/>
                  </a:lnTo>
                  <a:lnTo>
                    <a:pt x="6057" y="759256"/>
                  </a:lnTo>
                  <a:lnTo>
                    <a:pt x="6349" y="763396"/>
                  </a:lnTo>
                  <a:lnTo>
                    <a:pt x="5625" y="766648"/>
                  </a:lnTo>
                  <a:lnTo>
                    <a:pt x="3052" y="768412"/>
                  </a:lnTo>
                  <a:lnTo>
                    <a:pt x="2013" y="778351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1" name="object 9"/>
            <p:cNvSpPr>
              <a:spLocks/>
            </p:cNvSpPr>
            <p:nvPr/>
          </p:nvSpPr>
          <p:spPr bwMode="auto">
            <a:xfrm>
              <a:off x="998140" y="6913864"/>
              <a:ext cx="382807" cy="552323"/>
            </a:xfrm>
            <a:custGeom>
              <a:avLst/>
              <a:gdLst/>
              <a:ahLst/>
              <a:cxnLst>
                <a:cxn ang="0">
                  <a:pos x="284353" y="77012"/>
                </a:cxn>
                <a:cxn ang="0">
                  <a:pos x="35331" y="50469"/>
                </a:cxn>
                <a:cxn ang="0">
                  <a:pos x="32309" y="64338"/>
                </a:cxn>
                <a:cxn ang="0">
                  <a:pos x="27531" y="84937"/>
                </a:cxn>
                <a:cxn ang="0">
                  <a:pos x="20874" y="111000"/>
                </a:cxn>
                <a:cxn ang="0">
                  <a:pos x="19164" y="128041"/>
                </a:cxn>
                <a:cxn ang="0">
                  <a:pos x="24232" y="139153"/>
                </a:cxn>
                <a:cxn ang="0">
                  <a:pos x="25327" y="158317"/>
                </a:cxn>
                <a:cxn ang="0">
                  <a:pos x="21957" y="184282"/>
                </a:cxn>
                <a:cxn ang="0">
                  <a:pos x="19164" y="205282"/>
                </a:cxn>
                <a:cxn ang="0">
                  <a:pos x="20968" y="217855"/>
                </a:cxn>
                <a:cxn ang="0">
                  <a:pos x="18745" y="228180"/>
                </a:cxn>
                <a:cxn ang="0">
                  <a:pos x="16193" y="240258"/>
                </a:cxn>
                <a:cxn ang="0">
                  <a:pos x="20275" y="265057"/>
                </a:cxn>
                <a:cxn ang="0">
                  <a:pos x="20612" y="269430"/>
                </a:cxn>
                <a:cxn ang="0">
                  <a:pos x="21918" y="293973"/>
                </a:cxn>
                <a:cxn ang="0">
                  <a:pos x="21940" y="310664"/>
                </a:cxn>
                <a:cxn ang="0">
                  <a:pos x="16442" y="335333"/>
                </a:cxn>
                <a:cxn ang="0">
                  <a:pos x="8056" y="357070"/>
                </a:cxn>
                <a:cxn ang="0">
                  <a:pos x="6363" y="366877"/>
                </a:cxn>
                <a:cxn ang="0">
                  <a:pos x="3124" y="371424"/>
                </a:cxn>
                <a:cxn ang="0">
                  <a:pos x="1233" y="393081"/>
                </a:cxn>
                <a:cxn ang="0">
                  <a:pos x="141" y="420473"/>
                </a:cxn>
                <a:cxn ang="0">
                  <a:pos x="0" y="435216"/>
                </a:cxn>
                <a:cxn ang="0">
                  <a:pos x="214422" y="546502"/>
                </a:cxn>
                <a:cxn ang="0">
                  <a:pos x="237072" y="535079"/>
                </a:cxn>
                <a:cxn ang="0">
                  <a:pos x="259893" y="523848"/>
                </a:cxn>
                <a:cxn ang="0">
                  <a:pos x="282764" y="512687"/>
                </a:cxn>
                <a:cxn ang="0">
                  <a:pos x="303314" y="502589"/>
                </a:cxn>
                <a:cxn ang="0">
                  <a:pos x="313217" y="481413"/>
                </a:cxn>
                <a:cxn ang="0">
                  <a:pos x="324194" y="458507"/>
                </a:cxn>
                <a:cxn ang="0">
                  <a:pos x="335699" y="434760"/>
                </a:cxn>
                <a:cxn ang="0">
                  <a:pos x="347185" y="411056"/>
                </a:cxn>
                <a:cxn ang="0">
                  <a:pos x="354343" y="396176"/>
                </a:cxn>
                <a:cxn ang="0">
                  <a:pos x="366987" y="373043"/>
                </a:cxn>
                <a:cxn ang="0">
                  <a:pos x="373785" y="349760"/>
                </a:cxn>
                <a:cxn ang="0">
                  <a:pos x="375460" y="322068"/>
                </a:cxn>
                <a:cxn ang="0">
                  <a:pos x="376112" y="297414"/>
                </a:cxn>
                <a:cxn ang="0">
                  <a:pos x="376884" y="283592"/>
                </a:cxn>
                <a:cxn ang="0">
                  <a:pos x="378177" y="257733"/>
                </a:cxn>
                <a:cxn ang="0">
                  <a:pos x="379082" y="240258"/>
                </a:cxn>
                <a:cxn ang="0">
                  <a:pos x="381690" y="213534"/>
                </a:cxn>
                <a:cxn ang="0">
                  <a:pos x="382664" y="188461"/>
                </a:cxn>
                <a:cxn ang="0">
                  <a:pos x="377489" y="176259"/>
                </a:cxn>
                <a:cxn ang="0">
                  <a:pos x="358576" y="155527"/>
                </a:cxn>
                <a:cxn ang="0">
                  <a:pos x="337944" y="136389"/>
                </a:cxn>
                <a:cxn ang="0">
                  <a:pos x="323518" y="121489"/>
                </a:cxn>
                <a:cxn ang="0">
                  <a:pos x="306413" y="102676"/>
                </a:cxn>
                <a:cxn ang="0">
                  <a:pos x="289955" y="83698"/>
                </a:cxn>
              </a:cxnLst>
              <a:rect l="0" t="0" r="r" b="b"/>
              <a:pathLst>
                <a:path w="382807" h="552323">
                  <a:moveTo>
                    <a:pt x="289955" y="83698"/>
                  </a:moveTo>
                  <a:lnTo>
                    <a:pt x="284353" y="77012"/>
                  </a:lnTo>
                  <a:lnTo>
                    <a:pt x="191478" y="0"/>
                  </a:lnTo>
                  <a:lnTo>
                    <a:pt x="35331" y="50469"/>
                  </a:lnTo>
                  <a:lnTo>
                    <a:pt x="33757" y="57442"/>
                  </a:lnTo>
                  <a:lnTo>
                    <a:pt x="32309" y="64338"/>
                  </a:lnTo>
                  <a:lnTo>
                    <a:pt x="30861" y="71259"/>
                  </a:lnTo>
                  <a:lnTo>
                    <a:pt x="27531" y="84937"/>
                  </a:lnTo>
                  <a:lnTo>
                    <a:pt x="23930" y="98380"/>
                  </a:lnTo>
                  <a:lnTo>
                    <a:pt x="20874" y="111000"/>
                  </a:lnTo>
                  <a:lnTo>
                    <a:pt x="19182" y="122208"/>
                  </a:lnTo>
                  <a:lnTo>
                    <a:pt x="19164" y="128041"/>
                  </a:lnTo>
                  <a:lnTo>
                    <a:pt x="19596" y="133248"/>
                  </a:lnTo>
                  <a:lnTo>
                    <a:pt x="24232" y="139153"/>
                  </a:lnTo>
                  <a:lnTo>
                    <a:pt x="25032" y="145554"/>
                  </a:lnTo>
                  <a:lnTo>
                    <a:pt x="25327" y="158317"/>
                  </a:lnTo>
                  <a:lnTo>
                    <a:pt x="24014" y="171383"/>
                  </a:lnTo>
                  <a:lnTo>
                    <a:pt x="21957" y="184282"/>
                  </a:lnTo>
                  <a:lnTo>
                    <a:pt x="20024" y="196545"/>
                  </a:lnTo>
                  <a:lnTo>
                    <a:pt x="19164" y="205282"/>
                  </a:lnTo>
                  <a:lnTo>
                    <a:pt x="18250" y="209715"/>
                  </a:lnTo>
                  <a:lnTo>
                    <a:pt x="20968" y="217855"/>
                  </a:lnTo>
                  <a:lnTo>
                    <a:pt x="17691" y="219862"/>
                  </a:lnTo>
                  <a:lnTo>
                    <a:pt x="18745" y="228180"/>
                  </a:lnTo>
                  <a:lnTo>
                    <a:pt x="15177" y="231990"/>
                  </a:lnTo>
                  <a:lnTo>
                    <a:pt x="16193" y="240258"/>
                  </a:lnTo>
                  <a:lnTo>
                    <a:pt x="18734" y="252180"/>
                  </a:lnTo>
                  <a:lnTo>
                    <a:pt x="20275" y="265057"/>
                  </a:lnTo>
                  <a:lnTo>
                    <a:pt x="20612" y="266496"/>
                  </a:lnTo>
                  <a:lnTo>
                    <a:pt x="20612" y="269430"/>
                  </a:lnTo>
                  <a:lnTo>
                    <a:pt x="22272" y="280700"/>
                  </a:lnTo>
                  <a:lnTo>
                    <a:pt x="21918" y="293973"/>
                  </a:lnTo>
                  <a:lnTo>
                    <a:pt x="22060" y="295668"/>
                  </a:lnTo>
                  <a:lnTo>
                    <a:pt x="21940" y="310664"/>
                  </a:lnTo>
                  <a:lnTo>
                    <a:pt x="19861" y="323678"/>
                  </a:lnTo>
                  <a:lnTo>
                    <a:pt x="16442" y="335333"/>
                  </a:lnTo>
                  <a:lnTo>
                    <a:pt x="12301" y="346256"/>
                  </a:lnTo>
                  <a:lnTo>
                    <a:pt x="8056" y="357070"/>
                  </a:lnTo>
                  <a:lnTo>
                    <a:pt x="6071" y="362686"/>
                  </a:lnTo>
                  <a:lnTo>
                    <a:pt x="6363" y="366877"/>
                  </a:lnTo>
                  <a:lnTo>
                    <a:pt x="5626" y="370103"/>
                  </a:lnTo>
                  <a:lnTo>
                    <a:pt x="3124" y="371424"/>
                  </a:lnTo>
                  <a:lnTo>
                    <a:pt x="2099" y="381231"/>
                  </a:lnTo>
                  <a:lnTo>
                    <a:pt x="1233" y="393081"/>
                  </a:lnTo>
                  <a:lnTo>
                    <a:pt x="566" y="406364"/>
                  </a:lnTo>
                  <a:lnTo>
                    <a:pt x="141" y="420473"/>
                  </a:lnTo>
                  <a:lnTo>
                    <a:pt x="0" y="434799"/>
                  </a:lnTo>
                  <a:lnTo>
                    <a:pt x="0" y="435216"/>
                  </a:lnTo>
                  <a:lnTo>
                    <a:pt x="203200" y="552323"/>
                  </a:lnTo>
                  <a:lnTo>
                    <a:pt x="214422" y="546502"/>
                  </a:lnTo>
                  <a:lnTo>
                    <a:pt x="225718" y="540759"/>
                  </a:lnTo>
                  <a:lnTo>
                    <a:pt x="237072" y="535079"/>
                  </a:lnTo>
                  <a:lnTo>
                    <a:pt x="248468" y="529447"/>
                  </a:lnTo>
                  <a:lnTo>
                    <a:pt x="259893" y="523848"/>
                  </a:lnTo>
                  <a:lnTo>
                    <a:pt x="271330" y="518266"/>
                  </a:lnTo>
                  <a:lnTo>
                    <a:pt x="282764" y="512687"/>
                  </a:lnTo>
                  <a:lnTo>
                    <a:pt x="294180" y="507095"/>
                  </a:lnTo>
                  <a:lnTo>
                    <a:pt x="303314" y="502589"/>
                  </a:lnTo>
                  <a:lnTo>
                    <a:pt x="308097" y="492273"/>
                  </a:lnTo>
                  <a:lnTo>
                    <a:pt x="313217" y="481413"/>
                  </a:lnTo>
                  <a:lnTo>
                    <a:pt x="318606" y="470121"/>
                  </a:lnTo>
                  <a:lnTo>
                    <a:pt x="324194" y="458507"/>
                  </a:lnTo>
                  <a:lnTo>
                    <a:pt x="329915" y="446683"/>
                  </a:lnTo>
                  <a:lnTo>
                    <a:pt x="335699" y="434760"/>
                  </a:lnTo>
                  <a:lnTo>
                    <a:pt x="341479" y="422847"/>
                  </a:lnTo>
                  <a:lnTo>
                    <a:pt x="347185" y="411056"/>
                  </a:lnTo>
                  <a:lnTo>
                    <a:pt x="352751" y="399498"/>
                  </a:lnTo>
                  <a:lnTo>
                    <a:pt x="354343" y="396176"/>
                  </a:lnTo>
                  <a:lnTo>
                    <a:pt x="360545" y="384664"/>
                  </a:lnTo>
                  <a:lnTo>
                    <a:pt x="366987" y="373043"/>
                  </a:lnTo>
                  <a:lnTo>
                    <a:pt x="371558" y="362010"/>
                  </a:lnTo>
                  <a:lnTo>
                    <a:pt x="373785" y="349760"/>
                  </a:lnTo>
                  <a:lnTo>
                    <a:pt x="374910" y="336238"/>
                  </a:lnTo>
                  <a:lnTo>
                    <a:pt x="375460" y="322068"/>
                  </a:lnTo>
                  <a:lnTo>
                    <a:pt x="375754" y="308657"/>
                  </a:lnTo>
                  <a:lnTo>
                    <a:pt x="376112" y="297414"/>
                  </a:lnTo>
                  <a:lnTo>
                    <a:pt x="376212" y="295668"/>
                  </a:lnTo>
                  <a:lnTo>
                    <a:pt x="376884" y="283592"/>
                  </a:lnTo>
                  <a:lnTo>
                    <a:pt x="377533" y="270794"/>
                  </a:lnTo>
                  <a:lnTo>
                    <a:pt x="378177" y="257733"/>
                  </a:lnTo>
                  <a:lnTo>
                    <a:pt x="378834" y="244865"/>
                  </a:lnTo>
                  <a:lnTo>
                    <a:pt x="379082" y="240258"/>
                  </a:lnTo>
                  <a:lnTo>
                    <a:pt x="380165" y="227667"/>
                  </a:lnTo>
                  <a:lnTo>
                    <a:pt x="381690" y="213534"/>
                  </a:lnTo>
                  <a:lnTo>
                    <a:pt x="382807" y="199814"/>
                  </a:lnTo>
                  <a:lnTo>
                    <a:pt x="382664" y="188461"/>
                  </a:lnTo>
                  <a:lnTo>
                    <a:pt x="382041" y="184937"/>
                  </a:lnTo>
                  <a:lnTo>
                    <a:pt x="377489" y="176259"/>
                  </a:lnTo>
                  <a:lnTo>
                    <a:pt x="369099" y="166151"/>
                  </a:lnTo>
                  <a:lnTo>
                    <a:pt x="358576" y="155527"/>
                  </a:lnTo>
                  <a:lnTo>
                    <a:pt x="347623" y="145302"/>
                  </a:lnTo>
                  <a:lnTo>
                    <a:pt x="337944" y="136389"/>
                  </a:lnTo>
                  <a:lnTo>
                    <a:pt x="332423" y="130987"/>
                  </a:lnTo>
                  <a:lnTo>
                    <a:pt x="323518" y="121489"/>
                  </a:lnTo>
                  <a:lnTo>
                    <a:pt x="314863" y="112072"/>
                  </a:lnTo>
                  <a:lnTo>
                    <a:pt x="306413" y="102676"/>
                  </a:lnTo>
                  <a:lnTo>
                    <a:pt x="298125" y="93239"/>
                  </a:lnTo>
                  <a:lnTo>
                    <a:pt x="289955" y="83698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2" name="object 10"/>
            <p:cNvSpPr>
              <a:spLocks/>
            </p:cNvSpPr>
            <p:nvPr/>
          </p:nvSpPr>
          <p:spPr bwMode="auto">
            <a:xfrm>
              <a:off x="1062484" y="7457262"/>
              <a:ext cx="672858" cy="262377"/>
            </a:xfrm>
            <a:custGeom>
              <a:avLst/>
              <a:gdLst/>
              <a:ahLst/>
              <a:cxnLst>
                <a:cxn ang="0">
                  <a:pos x="34582" y="148501"/>
                </a:cxn>
                <a:cxn ang="0">
                  <a:pos x="52362" y="152615"/>
                </a:cxn>
                <a:cxn ang="0">
                  <a:pos x="59036" y="170765"/>
                </a:cxn>
                <a:cxn ang="0">
                  <a:pos x="75768" y="203987"/>
                </a:cxn>
                <a:cxn ang="0">
                  <a:pos x="86878" y="217617"/>
                </a:cxn>
                <a:cxn ang="0">
                  <a:pos x="116982" y="241083"/>
                </a:cxn>
                <a:cxn ang="0">
                  <a:pos x="136493" y="250227"/>
                </a:cxn>
                <a:cxn ang="0">
                  <a:pos x="173367" y="260819"/>
                </a:cxn>
                <a:cxn ang="0">
                  <a:pos x="199782" y="262377"/>
                </a:cxn>
                <a:cxn ang="0">
                  <a:pos x="236887" y="261354"/>
                </a:cxn>
                <a:cxn ang="0">
                  <a:pos x="274100" y="259472"/>
                </a:cxn>
                <a:cxn ang="0">
                  <a:pos x="311998" y="251200"/>
                </a:cxn>
                <a:cxn ang="0">
                  <a:pos x="348182" y="241182"/>
                </a:cxn>
                <a:cxn ang="0">
                  <a:pos x="366039" y="235369"/>
                </a:cxn>
                <a:cxn ang="0">
                  <a:pos x="377820" y="231546"/>
                </a:cxn>
                <a:cxn ang="0">
                  <a:pos x="412220" y="215560"/>
                </a:cxn>
                <a:cxn ang="0">
                  <a:pos x="437172" y="205473"/>
                </a:cxn>
                <a:cxn ang="0">
                  <a:pos x="463020" y="190663"/>
                </a:cxn>
                <a:cxn ang="0">
                  <a:pos x="496122" y="172837"/>
                </a:cxn>
                <a:cxn ang="0">
                  <a:pos x="530266" y="156065"/>
                </a:cxn>
                <a:cxn ang="0">
                  <a:pos x="565712" y="140609"/>
                </a:cxn>
                <a:cxn ang="0">
                  <a:pos x="594474" y="124714"/>
                </a:cxn>
                <a:cxn ang="0">
                  <a:pos x="604774" y="112191"/>
                </a:cxn>
                <a:cxn ang="0">
                  <a:pos x="625389" y="83629"/>
                </a:cxn>
                <a:cxn ang="0">
                  <a:pos x="648760" y="53629"/>
                </a:cxn>
                <a:cxn ang="0">
                  <a:pos x="671842" y="23291"/>
                </a:cxn>
                <a:cxn ang="0">
                  <a:pos x="670433" y="0"/>
                </a:cxn>
                <a:cxn ang="0">
                  <a:pos x="647448" y="22621"/>
                </a:cxn>
                <a:cxn ang="0">
                  <a:pos x="617478" y="41947"/>
                </a:cxn>
                <a:cxn ang="0">
                  <a:pos x="582800" y="56525"/>
                </a:cxn>
                <a:cxn ang="0">
                  <a:pos x="544405" y="66513"/>
                </a:cxn>
                <a:cxn ang="0">
                  <a:pos x="503283" y="72068"/>
                </a:cxn>
                <a:cxn ang="0">
                  <a:pos x="460423" y="73345"/>
                </a:cxn>
                <a:cxn ang="0">
                  <a:pos x="421614" y="70570"/>
                </a:cxn>
                <a:cxn ang="0">
                  <a:pos x="383953" y="63408"/>
                </a:cxn>
                <a:cxn ang="0">
                  <a:pos x="347371" y="53784"/>
                </a:cxn>
                <a:cxn ang="0">
                  <a:pos x="310974" y="43814"/>
                </a:cxn>
                <a:cxn ang="0">
                  <a:pos x="285958" y="37776"/>
                </a:cxn>
                <a:cxn ang="0">
                  <a:pos x="259030" y="31359"/>
                </a:cxn>
                <a:cxn ang="0">
                  <a:pos x="231913" y="24611"/>
                </a:cxn>
                <a:cxn ang="0">
                  <a:pos x="191023" y="14130"/>
                </a:cxn>
                <a:cxn ang="0">
                  <a:pos x="147996" y="4017"/>
                </a:cxn>
                <a:cxn ang="0">
                  <a:pos x="121525" y="17171"/>
                </a:cxn>
                <a:cxn ang="0">
                  <a:pos x="86071" y="37647"/>
                </a:cxn>
                <a:cxn ang="0">
                  <a:pos x="44004" y="66595"/>
                </a:cxn>
                <a:cxn ang="0">
                  <a:pos x="1409" y="103454"/>
                </a:cxn>
                <a:cxn ang="0">
                  <a:pos x="1779" y="119381"/>
                </a:cxn>
                <a:cxn ang="0">
                  <a:pos x="17132" y="137363"/>
                </a:cxn>
              </a:cxnLst>
              <a:rect l="0" t="0" r="r" b="b"/>
              <a:pathLst>
                <a:path w="672858" h="262377">
                  <a:moveTo>
                    <a:pt x="21818" y="142824"/>
                  </a:moveTo>
                  <a:lnTo>
                    <a:pt x="29502" y="144386"/>
                  </a:lnTo>
                  <a:lnTo>
                    <a:pt x="34582" y="148501"/>
                  </a:lnTo>
                  <a:lnTo>
                    <a:pt x="42252" y="150063"/>
                  </a:lnTo>
                  <a:lnTo>
                    <a:pt x="47256" y="151384"/>
                  </a:lnTo>
                  <a:lnTo>
                    <a:pt x="52362" y="152615"/>
                  </a:lnTo>
                  <a:lnTo>
                    <a:pt x="55384" y="155892"/>
                  </a:lnTo>
                  <a:lnTo>
                    <a:pt x="55676" y="157481"/>
                  </a:lnTo>
                  <a:lnTo>
                    <a:pt x="59036" y="170765"/>
                  </a:lnTo>
                  <a:lnTo>
                    <a:pt x="63642" y="182810"/>
                  </a:lnTo>
                  <a:lnTo>
                    <a:pt x="69288" y="193817"/>
                  </a:lnTo>
                  <a:lnTo>
                    <a:pt x="75768" y="203987"/>
                  </a:lnTo>
                  <a:lnTo>
                    <a:pt x="75768" y="205473"/>
                  </a:lnTo>
                  <a:lnTo>
                    <a:pt x="78227" y="208403"/>
                  </a:lnTo>
                  <a:lnTo>
                    <a:pt x="86878" y="217617"/>
                  </a:lnTo>
                  <a:lnTo>
                    <a:pt x="96254" y="226102"/>
                  </a:lnTo>
                  <a:lnTo>
                    <a:pt x="106306" y="233908"/>
                  </a:lnTo>
                  <a:lnTo>
                    <a:pt x="116982" y="241083"/>
                  </a:lnTo>
                  <a:lnTo>
                    <a:pt x="128231" y="247675"/>
                  </a:lnTo>
                  <a:lnTo>
                    <a:pt x="129705" y="247675"/>
                  </a:lnTo>
                  <a:lnTo>
                    <a:pt x="136493" y="250227"/>
                  </a:lnTo>
                  <a:lnTo>
                    <a:pt x="148887" y="253667"/>
                  </a:lnTo>
                  <a:lnTo>
                    <a:pt x="161521" y="256864"/>
                  </a:lnTo>
                  <a:lnTo>
                    <a:pt x="173367" y="260819"/>
                  </a:lnTo>
                  <a:lnTo>
                    <a:pt x="179235" y="260819"/>
                  </a:lnTo>
                  <a:lnTo>
                    <a:pt x="187641" y="261756"/>
                  </a:lnTo>
                  <a:lnTo>
                    <a:pt x="199782" y="262377"/>
                  </a:lnTo>
                  <a:lnTo>
                    <a:pt x="211934" y="262347"/>
                  </a:lnTo>
                  <a:lnTo>
                    <a:pt x="224251" y="261921"/>
                  </a:lnTo>
                  <a:lnTo>
                    <a:pt x="236887" y="261354"/>
                  </a:lnTo>
                  <a:lnTo>
                    <a:pt x="249994" y="260902"/>
                  </a:lnTo>
                  <a:lnTo>
                    <a:pt x="266623" y="260819"/>
                  </a:lnTo>
                  <a:lnTo>
                    <a:pt x="274100" y="259472"/>
                  </a:lnTo>
                  <a:lnTo>
                    <a:pt x="286951" y="256935"/>
                  </a:lnTo>
                  <a:lnTo>
                    <a:pt x="299578" y="254172"/>
                  </a:lnTo>
                  <a:lnTo>
                    <a:pt x="311998" y="251200"/>
                  </a:lnTo>
                  <a:lnTo>
                    <a:pt x="324227" y="248034"/>
                  </a:lnTo>
                  <a:lnTo>
                    <a:pt x="336283" y="244689"/>
                  </a:lnTo>
                  <a:lnTo>
                    <a:pt x="348182" y="241182"/>
                  </a:lnTo>
                  <a:lnTo>
                    <a:pt x="359943" y="237528"/>
                  </a:lnTo>
                  <a:lnTo>
                    <a:pt x="361391" y="237528"/>
                  </a:lnTo>
                  <a:lnTo>
                    <a:pt x="366039" y="235369"/>
                  </a:lnTo>
                  <a:lnTo>
                    <a:pt x="369620" y="232168"/>
                  </a:lnTo>
                  <a:lnTo>
                    <a:pt x="375958" y="231749"/>
                  </a:lnTo>
                  <a:lnTo>
                    <a:pt x="377820" y="231546"/>
                  </a:lnTo>
                  <a:lnTo>
                    <a:pt x="389227" y="226145"/>
                  </a:lnTo>
                  <a:lnTo>
                    <a:pt x="400680" y="220806"/>
                  </a:lnTo>
                  <a:lnTo>
                    <a:pt x="412220" y="215560"/>
                  </a:lnTo>
                  <a:lnTo>
                    <a:pt x="423887" y="210439"/>
                  </a:lnTo>
                  <a:lnTo>
                    <a:pt x="435724" y="205473"/>
                  </a:lnTo>
                  <a:lnTo>
                    <a:pt x="437172" y="205473"/>
                  </a:lnTo>
                  <a:lnTo>
                    <a:pt x="441401" y="203004"/>
                  </a:lnTo>
                  <a:lnTo>
                    <a:pt x="452172" y="196794"/>
                  </a:lnTo>
                  <a:lnTo>
                    <a:pt x="463020" y="190663"/>
                  </a:lnTo>
                  <a:lnTo>
                    <a:pt x="473954" y="184620"/>
                  </a:lnTo>
                  <a:lnTo>
                    <a:pt x="484985" y="178675"/>
                  </a:lnTo>
                  <a:lnTo>
                    <a:pt x="496122" y="172837"/>
                  </a:lnTo>
                  <a:lnTo>
                    <a:pt x="507375" y="167116"/>
                  </a:lnTo>
                  <a:lnTo>
                    <a:pt x="518753" y="161523"/>
                  </a:lnTo>
                  <a:lnTo>
                    <a:pt x="530266" y="156065"/>
                  </a:lnTo>
                  <a:lnTo>
                    <a:pt x="541924" y="150754"/>
                  </a:lnTo>
                  <a:lnTo>
                    <a:pt x="553736" y="145599"/>
                  </a:lnTo>
                  <a:lnTo>
                    <a:pt x="565712" y="140609"/>
                  </a:lnTo>
                  <a:lnTo>
                    <a:pt x="577861" y="135795"/>
                  </a:lnTo>
                  <a:lnTo>
                    <a:pt x="590194" y="131165"/>
                  </a:lnTo>
                  <a:lnTo>
                    <a:pt x="594474" y="124714"/>
                  </a:lnTo>
                  <a:lnTo>
                    <a:pt x="599109" y="118732"/>
                  </a:lnTo>
                  <a:lnTo>
                    <a:pt x="604774" y="113652"/>
                  </a:lnTo>
                  <a:lnTo>
                    <a:pt x="604774" y="112191"/>
                  </a:lnTo>
                  <a:lnTo>
                    <a:pt x="610339" y="104113"/>
                  </a:lnTo>
                  <a:lnTo>
                    <a:pt x="617776" y="93789"/>
                  </a:lnTo>
                  <a:lnTo>
                    <a:pt x="625389" y="83629"/>
                  </a:lnTo>
                  <a:lnTo>
                    <a:pt x="633125" y="73583"/>
                  </a:lnTo>
                  <a:lnTo>
                    <a:pt x="640933" y="63599"/>
                  </a:lnTo>
                  <a:lnTo>
                    <a:pt x="648760" y="53629"/>
                  </a:lnTo>
                  <a:lnTo>
                    <a:pt x="656555" y="43621"/>
                  </a:lnTo>
                  <a:lnTo>
                    <a:pt x="664266" y="33525"/>
                  </a:lnTo>
                  <a:lnTo>
                    <a:pt x="671842" y="23291"/>
                  </a:lnTo>
                  <a:lnTo>
                    <a:pt x="669544" y="16840"/>
                  </a:lnTo>
                  <a:lnTo>
                    <a:pt x="672858" y="6197"/>
                  </a:lnTo>
                  <a:lnTo>
                    <a:pt x="670433" y="0"/>
                  </a:lnTo>
                  <a:lnTo>
                    <a:pt x="664324" y="7023"/>
                  </a:lnTo>
                  <a:lnTo>
                    <a:pt x="656221" y="15097"/>
                  </a:lnTo>
                  <a:lnTo>
                    <a:pt x="647448" y="22621"/>
                  </a:lnTo>
                  <a:lnTo>
                    <a:pt x="638043" y="29600"/>
                  </a:lnTo>
                  <a:lnTo>
                    <a:pt x="628040" y="36040"/>
                  </a:lnTo>
                  <a:lnTo>
                    <a:pt x="617478" y="41947"/>
                  </a:lnTo>
                  <a:lnTo>
                    <a:pt x="606393" y="47326"/>
                  </a:lnTo>
                  <a:lnTo>
                    <a:pt x="594822" y="52183"/>
                  </a:lnTo>
                  <a:lnTo>
                    <a:pt x="582800" y="56525"/>
                  </a:lnTo>
                  <a:lnTo>
                    <a:pt x="570366" y="60357"/>
                  </a:lnTo>
                  <a:lnTo>
                    <a:pt x="557555" y="63684"/>
                  </a:lnTo>
                  <a:lnTo>
                    <a:pt x="544405" y="66513"/>
                  </a:lnTo>
                  <a:lnTo>
                    <a:pt x="530952" y="68850"/>
                  </a:lnTo>
                  <a:lnTo>
                    <a:pt x="517232" y="70699"/>
                  </a:lnTo>
                  <a:lnTo>
                    <a:pt x="503283" y="72068"/>
                  </a:lnTo>
                  <a:lnTo>
                    <a:pt x="489140" y="72961"/>
                  </a:lnTo>
                  <a:lnTo>
                    <a:pt x="474841" y="73384"/>
                  </a:lnTo>
                  <a:lnTo>
                    <a:pt x="460423" y="73345"/>
                  </a:lnTo>
                  <a:lnTo>
                    <a:pt x="445922" y="72847"/>
                  </a:lnTo>
                  <a:lnTo>
                    <a:pt x="434562" y="72044"/>
                  </a:lnTo>
                  <a:lnTo>
                    <a:pt x="421614" y="70570"/>
                  </a:lnTo>
                  <a:lnTo>
                    <a:pt x="408886" y="68587"/>
                  </a:lnTo>
                  <a:lnTo>
                    <a:pt x="396343" y="66174"/>
                  </a:lnTo>
                  <a:lnTo>
                    <a:pt x="383953" y="63408"/>
                  </a:lnTo>
                  <a:lnTo>
                    <a:pt x="371683" y="60369"/>
                  </a:lnTo>
                  <a:lnTo>
                    <a:pt x="359500" y="57135"/>
                  </a:lnTo>
                  <a:lnTo>
                    <a:pt x="347371" y="53784"/>
                  </a:lnTo>
                  <a:lnTo>
                    <a:pt x="335262" y="50395"/>
                  </a:lnTo>
                  <a:lnTo>
                    <a:pt x="323141" y="47045"/>
                  </a:lnTo>
                  <a:lnTo>
                    <a:pt x="310974" y="43814"/>
                  </a:lnTo>
                  <a:lnTo>
                    <a:pt x="298729" y="40779"/>
                  </a:lnTo>
                  <a:lnTo>
                    <a:pt x="297239" y="40429"/>
                  </a:lnTo>
                  <a:lnTo>
                    <a:pt x="285958" y="37776"/>
                  </a:lnTo>
                  <a:lnTo>
                    <a:pt x="276164" y="35464"/>
                  </a:lnTo>
                  <a:lnTo>
                    <a:pt x="267356" y="33367"/>
                  </a:lnTo>
                  <a:lnTo>
                    <a:pt x="259030" y="31359"/>
                  </a:lnTo>
                  <a:lnTo>
                    <a:pt x="250683" y="29314"/>
                  </a:lnTo>
                  <a:lnTo>
                    <a:pt x="241812" y="27107"/>
                  </a:lnTo>
                  <a:lnTo>
                    <a:pt x="231913" y="24611"/>
                  </a:lnTo>
                  <a:lnTo>
                    <a:pt x="220485" y="21700"/>
                  </a:lnTo>
                  <a:lnTo>
                    <a:pt x="207022" y="18249"/>
                  </a:lnTo>
                  <a:lnTo>
                    <a:pt x="191023" y="14130"/>
                  </a:lnTo>
                  <a:lnTo>
                    <a:pt x="171984" y="9220"/>
                  </a:lnTo>
                  <a:lnTo>
                    <a:pt x="149402" y="3390"/>
                  </a:lnTo>
                  <a:lnTo>
                    <a:pt x="147996" y="4017"/>
                  </a:lnTo>
                  <a:lnTo>
                    <a:pt x="138483" y="8504"/>
                  </a:lnTo>
                  <a:lnTo>
                    <a:pt x="130822" y="12326"/>
                  </a:lnTo>
                  <a:lnTo>
                    <a:pt x="121525" y="17171"/>
                  </a:lnTo>
                  <a:lnTo>
                    <a:pt x="110817" y="23021"/>
                  </a:lnTo>
                  <a:lnTo>
                    <a:pt x="98924" y="29853"/>
                  </a:lnTo>
                  <a:lnTo>
                    <a:pt x="86071" y="37647"/>
                  </a:lnTo>
                  <a:lnTo>
                    <a:pt x="72483" y="46383"/>
                  </a:lnTo>
                  <a:lnTo>
                    <a:pt x="58386" y="56039"/>
                  </a:lnTo>
                  <a:lnTo>
                    <a:pt x="44004" y="66595"/>
                  </a:lnTo>
                  <a:lnTo>
                    <a:pt x="29564" y="78030"/>
                  </a:lnTo>
                  <a:lnTo>
                    <a:pt x="15291" y="90323"/>
                  </a:lnTo>
                  <a:lnTo>
                    <a:pt x="1409" y="103454"/>
                  </a:lnTo>
                  <a:lnTo>
                    <a:pt x="0" y="101993"/>
                  </a:lnTo>
                  <a:lnTo>
                    <a:pt x="2293" y="107963"/>
                  </a:lnTo>
                  <a:lnTo>
                    <a:pt x="1779" y="119381"/>
                  </a:lnTo>
                  <a:lnTo>
                    <a:pt x="1409" y="132600"/>
                  </a:lnTo>
                  <a:lnTo>
                    <a:pt x="7315" y="136944"/>
                  </a:lnTo>
                  <a:lnTo>
                    <a:pt x="17132" y="137363"/>
                  </a:lnTo>
                  <a:lnTo>
                    <a:pt x="21818" y="142824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3" name="object 11"/>
            <p:cNvSpPr>
              <a:spLocks/>
            </p:cNvSpPr>
            <p:nvPr/>
          </p:nvSpPr>
          <p:spPr bwMode="auto">
            <a:xfrm>
              <a:off x="1911617" y="6953949"/>
              <a:ext cx="313423" cy="355498"/>
            </a:xfrm>
            <a:custGeom>
              <a:avLst/>
              <a:gdLst/>
              <a:ahLst/>
              <a:cxnLst>
                <a:cxn ang="0">
                  <a:pos x="50849" y="307767"/>
                </a:cxn>
                <a:cxn ang="0">
                  <a:pos x="72434" y="324147"/>
                </a:cxn>
                <a:cxn ang="0">
                  <a:pos x="97517" y="337411"/>
                </a:cxn>
                <a:cxn ang="0">
                  <a:pos x="125967" y="347258"/>
                </a:cxn>
                <a:cxn ang="0">
                  <a:pos x="157653" y="353388"/>
                </a:cxn>
                <a:cxn ang="0">
                  <a:pos x="192443" y="355498"/>
                </a:cxn>
                <a:cxn ang="0">
                  <a:pos x="215010" y="354725"/>
                </a:cxn>
                <a:cxn ang="0">
                  <a:pos x="242071" y="351525"/>
                </a:cxn>
                <a:cxn ang="0">
                  <a:pos x="266699" y="345988"/>
                </a:cxn>
                <a:cxn ang="0">
                  <a:pos x="288768" y="338270"/>
                </a:cxn>
                <a:cxn ang="0">
                  <a:pos x="299541" y="328258"/>
                </a:cxn>
                <a:cxn ang="0">
                  <a:pos x="305723" y="303664"/>
                </a:cxn>
                <a:cxn ang="0">
                  <a:pos x="303504" y="287464"/>
                </a:cxn>
                <a:cxn ang="0">
                  <a:pos x="284085" y="302652"/>
                </a:cxn>
                <a:cxn ang="0">
                  <a:pos x="260492" y="314439"/>
                </a:cxn>
                <a:cxn ang="0">
                  <a:pos x="234835" y="322027"/>
                </a:cxn>
                <a:cxn ang="0">
                  <a:pos x="209130" y="324713"/>
                </a:cxn>
                <a:cxn ang="0">
                  <a:pos x="186647" y="322793"/>
                </a:cxn>
                <a:cxn ang="0">
                  <a:pos x="162893" y="316212"/>
                </a:cxn>
                <a:cxn ang="0">
                  <a:pos x="140642" y="304639"/>
                </a:cxn>
                <a:cxn ang="0">
                  <a:pos x="120878" y="287756"/>
                </a:cxn>
                <a:cxn ang="0">
                  <a:pos x="104587" y="265242"/>
                </a:cxn>
                <a:cxn ang="0">
                  <a:pos x="92755" y="236779"/>
                </a:cxn>
                <a:cxn ang="0">
                  <a:pos x="86366" y="202048"/>
                </a:cxn>
                <a:cxn ang="0">
                  <a:pos x="85543" y="178887"/>
                </a:cxn>
                <a:cxn ang="0">
                  <a:pos x="89166" y="140766"/>
                </a:cxn>
                <a:cxn ang="0">
                  <a:pos x="98330" y="108626"/>
                </a:cxn>
                <a:cxn ang="0">
                  <a:pos x="112066" y="82290"/>
                </a:cxn>
                <a:cxn ang="0">
                  <a:pos x="129403" y="61576"/>
                </a:cxn>
                <a:cxn ang="0">
                  <a:pos x="149370" y="46308"/>
                </a:cxn>
                <a:cxn ang="0">
                  <a:pos x="170998" y="36306"/>
                </a:cxn>
                <a:cxn ang="0">
                  <a:pos x="193317" y="31390"/>
                </a:cxn>
                <a:cxn ang="0">
                  <a:pos x="216381" y="31285"/>
                </a:cxn>
                <a:cxn ang="0">
                  <a:pos x="241273" y="36337"/>
                </a:cxn>
                <a:cxn ang="0">
                  <a:pos x="263536" y="47139"/>
                </a:cxn>
                <a:cxn ang="0">
                  <a:pos x="284143" y="64084"/>
                </a:cxn>
                <a:cxn ang="0">
                  <a:pos x="301434" y="74980"/>
                </a:cxn>
                <a:cxn ang="0">
                  <a:pos x="305608" y="48850"/>
                </a:cxn>
                <a:cxn ang="0">
                  <a:pos x="313423" y="24333"/>
                </a:cxn>
                <a:cxn ang="0">
                  <a:pos x="298002" y="16992"/>
                </a:cxn>
                <a:cxn ang="0">
                  <a:pos x="274110" y="9214"/>
                </a:cxn>
                <a:cxn ang="0">
                  <a:pos x="247358" y="3512"/>
                </a:cxn>
                <a:cxn ang="0">
                  <a:pos x="220102" y="412"/>
                </a:cxn>
                <a:cxn ang="0">
                  <a:pos x="190700" y="398"/>
                </a:cxn>
                <a:cxn ang="0">
                  <a:pos x="158849" y="3658"/>
                </a:cxn>
                <a:cxn ang="0">
                  <a:pos x="128485" y="10361"/>
                </a:cxn>
                <a:cxn ang="0">
                  <a:pos x="100123" y="20697"/>
                </a:cxn>
                <a:cxn ang="0">
                  <a:pos x="74274" y="34860"/>
                </a:cxn>
                <a:cxn ang="0">
                  <a:pos x="51454" y="53039"/>
                </a:cxn>
                <a:cxn ang="0">
                  <a:pos x="32175" y="75425"/>
                </a:cxn>
                <a:cxn ang="0">
                  <a:pos x="16950" y="102210"/>
                </a:cxn>
                <a:cxn ang="0">
                  <a:pos x="6294" y="133586"/>
                </a:cxn>
                <a:cxn ang="0">
                  <a:pos x="720" y="169743"/>
                </a:cxn>
                <a:cxn ang="0">
                  <a:pos x="533" y="203576"/>
                </a:cxn>
                <a:cxn ang="0">
                  <a:pos x="4748" y="230249"/>
                </a:cxn>
                <a:cxn ang="0">
                  <a:pos x="13054" y="255162"/>
                </a:cxn>
                <a:cxn ang="0">
                  <a:pos x="25318" y="278014"/>
                </a:cxn>
                <a:cxn ang="0">
                  <a:pos x="41409" y="298502"/>
                </a:cxn>
              </a:cxnLst>
              <a:rect l="0" t="0" r="r" b="b"/>
              <a:pathLst>
                <a:path w="313423" h="355498">
                  <a:moveTo>
                    <a:pt x="41409" y="298502"/>
                  </a:moveTo>
                  <a:lnTo>
                    <a:pt x="50849" y="307767"/>
                  </a:lnTo>
                  <a:lnTo>
                    <a:pt x="61196" y="316327"/>
                  </a:lnTo>
                  <a:lnTo>
                    <a:pt x="72434" y="324147"/>
                  </a:lnTo>
                  <a:lnTo>
                    <a:pt x="84546" y="331187"/>
                  </a:lnTo>
                  <a:lnTo>
                    <a:pt x="97517" y="337411"/>
                  </a:lnTo>
                  <a:lnTo>
                    <a:pt x="111329" y="342781"/>
                  </a:lnTo>
                  <a:lnTo>
                    <a:pt x="125967" y="347258"/>
                  </a:lnTo>
                  <a:lnTo>
                    <a:pt x="141414" y="350807"/>
                  </a:lnTo>
                  <a:lnTo>
                    <a:pt x="157653" y="353388"/>
                  </a:lnTo>
                  <a:lnTo>
                    <a:pt x="174668" y="354964"/>
                  </a:lnTo>
                  <a:lnTo>
                    <a:pt x="192443" y="355498"/>
                  </a:lnTo>
                  <a:lnTo>
                    <a:pt x="200606" y="355400"/>
                  </a:lnTo>
                  <a:lnTo>
                    <a:pt x="215010" y="354725"/>
                  </a:lnTo>
                  <a:lnTo>
                    <a:pt x="228837" y="353427"/>
                  </a:lnTo>
                  <a:lnTo>
                    <a:pt x="242071" y="351525"/>
                  </a:lnTo>
                  <a:lnTo>
                    <a:pt x="254697" y="349039"/>
                  </a:lnTo>
                  <a:lnTo>
                    <a:pt x="266699" y="345988"/>
                  </a:lnTo>
                  <a:lnTo>
                    <a:pt x="278061" y="342392"/>
                  </a:lnTo>
                  <a:lnTo>
                    <a:pt x="288768" y="338270"/>
                  </a:lnTo>
                  <a:lnTo>
                    <a:pt x="298805" y="333641"/>
                  </a:lnTo>
                  <a:lnTo>
                    <a:pt x="299541" y="328258"/>
                  </a:lnTo>
                  <a:lnTo>
                    <a:pt x="302084" y="315984"/>
                  </a:lnTo>
                  <a:lnTo>
                    <a:pt x="305723" y="303664"/>
                  </a:lnTo>
                  <a:lnTo>
                    <a:pt x="310299" y="291452"/>
                  </a:lnTo>
                  <a:lnTo>
                    <a:pt x="303504" y="287464"/>
                  </a:lnTo>
                  <a:lnTo>
                    <a:pt x="294477" y="295404"/>
                  </a:lnTo>
                  <a:lnTo>
                    <a:pt x="284085" y="302652"/>
                  </a:lnTo>
                  <a:lnTo>
                    <a:pt x="272672" y="309026"/>
                  </a:lnTo>
                  <a:lnTo>
                    <a:pt x="260492" y="314439"/>
                  </a:lnTo>
                  <a:lnTo>
                    <a:pt x="247796" y="318802"/>
                  </a:lnTo>
                  <a:lnTo>
                    <a:pt x="234835" y="322027"/>
                  </a:lnTo>
                  <a:lnTo>
                    <a:pt x="221863" y="324027"/>
                  </a:lnTo>
                  <a:lnTo>
                    <a:pt x="209130" y="324713"/>
                  </a:lnTo>
                  <a:lnTo>
                    <a:pt x="198778" y="324311"/>
                  </a:lnTo>
                  <a:lnTo>
                    <a:pt x="186647" y="322793"/>
                  </a:lnTo>
                  <a:lnTo>
                    <a:pt x="174644" y="320107"/>
                  </a:lnTo>
                  <a:lnTo>
                    <a:pt x="162893" y="316212"/>
                  </a:lnTo>
                  <a:lnTo>
                    <a:pt x="151518" y="311070"/>
                  </a:lnTo>
                  <a:lnTo>
                    <a:pt x="140642" y="304639"/>
                  </a:lnTo>
                  <a:lnTo>
                    <a:pt x="130388" y="296881"/>
                  </a:lnTo>
                  <a:lnTo>
                    <a:pt x="120878" y="287756"/>
                  </a:lnTo>
                  <a:lnTo>
                    <a:pt x="112237" y="277222"/>
                  </a:lnTo>
                  <a:lnTo>
                    <a:pt x="104587" y="265242"/>
                  </a:lnTo>
                  <a:lnTo>
                    <a:pt x="98052" y="251774"/>
                  </a:lnTo>
                  <a:lnTo>
                    <a:pt x="92755" y="236779"/>
                  </a:lnTo>
                  <a:lnTo>
                    <a:pt x="88818" y="220217"/>
                  </a:lnTo>
                  <a:lnTo>
                    <a:pt x="86366" y="202048"/>
                  </a:lnTo>
                  <a:lnTo>
                    <a:pt x="85521" y="182232"/>
                  </a:lnTo>
                  <a:lnTo>
                    <a:pt x="85543" y="178887"/>
                  </a:lnTo>
                  <a:lnTo>
                    <a:pt x="86601" y="159067"/>
                  </a:lnTo>
                  <a:lnTo>
                    <a:pt x="89166" y="140766"/>
                  </a:lnTo>
                  <a:lnTo>
                    <a:pt x="93116" y="123960"/>
                  </a:lnTo>
                  <a:lnTo>
                    <a:pt x="98330" y="108626"/>
                  </a:lnTo>
                  <a:lnTo>
                    <a:pt x="104688" y="94744"/>
                  </a:lnTo>
                  <a:lnTo>
                    <a:pt x="112066" y="82290"/>
                  </a:lnTo>
                  <a:lnTo>
                    <a:pt x="120345" y="71241"/>
                  </a:lnTo>
                  <a:lnTo>
                    <a:pt x="129403" y="61576"/>
                  </a:lnTo>
                  <a:lnTo>
                    <a:pt x="139118" y="53273"/>
                  </a:lnTo>
                  <a:lnTo>
                    <a:pt x="149370" y="46308"/>
                  </a:lnTo>
                  <a:lnTo>
                    <a:pt x="160037" y="40660"/>
                  </a:lnTo>
                  <a:lnTo>
                    <a:pt x="170998" y="36306"/>
                  </a:lnTo>
                  <a:lnTo>
                    <a:pt x="182132" y="33223"/>
                  </a:lnTo>
                  <a:lnTo>
                    <a:pt x="193317" y="31390"/>
                  </a:lnTo>
                  <a:lnTo>
                    <a:pt x="204431" y="30784"/>
                  </a:lnTo>
                  <a:lnTo>
                    <a:pt x="216381" y="31285"/>
                  </a:lnTo>
                  <a:lnTo>
                    <a:pt x="229217" y="33116"/>
                  </a:lnTo>
                  <a:lnTo>
                    <a:pt x="241273" y="36337"/>
                  </a:lnTo>
                  <a:lnTo>
                    <a:pt x="252672" y="40995"/>
                  </a:lnTo>
                  <a:lnTo>
                    <a:pt x="263536" y="47139"/>
                  </a:lnTo>
                  <a:lnTo>
                    <a:pt x="273985" y="54819"/>
                  </a:lnTo>
                  <a:lnTo>
                    <a:pt x="284143" y="64084"/>
                  </a:lnTo>
                  <a:lnTo>
                    <a:pt x="294131" y="74980"/>
                  </a:lnTo>
                  <a:lnTo>
                    <a:pt x="301434" y="74980"/>
                  </a:lnTo>
                  <a:lnTo>
                    <a:pt x="303153" y="61324"/>
                  </a:lnTo>
                  <a:lnTo>
                    <a:pt x="305608" y="48850"/>
                  </a:lnTo>
                  <a:lnTo>
                    <a:pt x="309002" y="36476"/>
                  </a:lnTo>
                  <a:lnTo>
                    <a:pt x="313423" y="24333"/>
                  </a:lnTo>
                  <a:lnTo>
                    <a:pt x="308138" y="21498"/>
                  </a:lnTo>
                  <a:lnTo>
                    <a:pt x="298002" y="16992"/>
                  </a:lnTo>
                  <a:lnTo>
                    <a:pt x="286561" y="12876"/>
                  </a:lnTo>
                  <a:lnTo>
                    <a:pt x="274110" y="9214"/>
                  </a:lnTo>
                  <a:lnTo>
                    <a:pt x="260944" y="6071"/>
                  </a:lnTo>
                  <a:lnTo>
                    <a:pt x="247358" y="3512"/>
                  </a:lnTo>
                  <a:lnTo>
                    <a:pt x="233645" y="1604"/>
                  </a:lnTo>
                  <a:lnTo>
                    <a:pt x="220102" y="412"/>
                  </a:lnTo>
                  <a:lnTo>
                    <a:pt x="207022" y="0"/>
                  </a:lnTo>
                  <a:lnTo>
                    <a:pt x="190700" y="398"/>
                  </a:lnTo>
                  <a:lnTo>
                    <a:pt x="174620" y="1609"/>
                  </a:lnTo>
                  <a:lnTo>
                    <a:pt x="158849" y="3658"/>
                  </a:lnTo>
                  <a:lnTo>
                    <a:pt x="143449" y="6567"/>
                  </a:lnTo>
                  <a:lnTo>
                    <a:pt x="128485" y="10361"/>
                  </a:lnTo>
                  <a:lnTo>
                    <a:pt x="114022" y="15063"/>
                  </a:lnTo>
                  <a:lnTo>
                    <a:pt x="100123" y="20697"/>
                  </a:lnTo>
                  <a:lnTo>
                    <a:pt x="86852" y="27288"/>
                  </a:lnTo>
                  <a:lnTo>
                    <a:pt x="74274" y="34860"/>
                  </a:lnTo>
                  <a:lnTo>
                    <a:pt x="62453" y="43435"/>
                  </a:lnTo>
                  <a:lnTo>
                    <a:pt x="51454" y="53039"/>
                  </a:lnTo>
                  <a:lnTo>
                    <a:pt x="41339" y="63694"/>
                  </a:lnTo>
                  <a:lnTo>
                    <a:pt x="32175" y="75425"/>
                  </a:lnTo>
                  <a:lnTo>
                    <a:pt x="24023" y="88256"/>
                  </a:lnTo>
                  <a:lnTo>
                    <a:pt x="16950" y="102210"/>
                  </a:lnTo>
                  <a:lnTo>
                    <a:pt x="11019" y="117313"/>
                  </a:lnTo>
                  <a:lnTo>
                    <a:pt x="6294" y="133586"/>
                  </a:lnTo>
                  <a:lnTo>
                    <a:pt x="2840" y="151055"/>
                  </a:lnTo>
                  <a:lnTo>
                    <a:pt x="720" y="169743"/>
                  </a:lnTo>
                  <a:lnTo>
                    <a:pt x="0" y="189674"/>
                  </a:lnTo>
                  <a:lnTo>
                    <a:pt x="533" y="203576"/>
                  </a:lnTo>
                  <a:lnTo>
                    <a:pt x="2121" y="217114"/>
                  </a:lnTo>
                  <a:lnTo>
                    <a:pt x="4748" y="230249"/>
                  </a:lnTo>
                  <a:lnTo>
                    <a:pt x="8398" y="242945"/>
                  </a:lnTo>
                  <a:lnTo>
                    <a:pt x="13054" y="255162"/>
                  </a:lnTo>
                  <a:lnTo>
                    <a:pt x="18700" y="266864"/>
                  </a:lnTo>
                  <a:lnTo>
                    <a:pt x="25318" y="278014"/>
                  </a:lnTo>
                  <a:lnTo>
                    <a:pt x="32894" y="288572"/>
                  </a:lnTo>
                  <a:lnTo>
                    <a:pt x="41409" y="298502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4" name="object 12"/>
            <p:cNvSpPr>
              <a:spLocks/>
            </p:cNvSpPr>
            <p:nvPr/>
          </p:nvSpPr>
          <p:spPr bwMode="auto">
            <a:xfrm>
              <a:off x="2315754" y="6960396"/>
              <a:ext cx="201790" cy="342595"/>
            </a:xfrm>
            <a:custGeom>
              <a:avLst/>
              <a:gdLst/>
              <a:ahLst/>
              <a:cxnLst>
                <a:cxn ang="0">
                  <a:pos x="197116" y="157403"/>
                </a:cxn>
                <a:cxn ang="0">
                  <a:pos x="199707" y="141503"/>
                </a:cxn>
                <a:cxn ang="0">
                  <a:pos x="183125" y="142296"/>
                </a:cxn>
                <a:cxn ang="0">
                  <a:pos x="158862" y="143299"/>
                </a:cxn>
                <a:cxn ang="0">
                  <a:pos x="134529" y="144124"/>
                </a:cxn>
                <a:cxn ang="0">
                  <a:pos x="109046" y="144831"/>
                </a:cxn>
                <a:cxn ang="0">
                  <a:pos x="81330" y="145478"/>
                </a:cxn>
                <a:cxn ang="0">
                  <a:pos x="81719" y="88050"/>
                </a:cxn>
                <a:cxn ang="0">
                  <a:pos x="82497" y="62698"/>
                </a:cxn>
                <a:cxn ang="0">
                  <a:pos x="83934" y="37261"/>
                </a:cxn>
                <a:cxn ang="0">
                  <a:pos x="92994" y="37450"/>
                </a:cxn>
                <a:cxn ang="0">
                  <a:pos x="115132" y="38369"/>
                </a:cxn>
                <a:cxn ang="0">
                  <a:pos x="143433" y="39811"/>
                </a:cxn>
                <a:cxn ang="0">
                  <a:pos x="173714" y="41513"/>
                </a:cxn>
                <a:cxn ang="0">
                  <a:pos x="201790" y="43205"/>
                </a:cxn>
                <a:cxn ang="0">
                  <a:pos x="199707" y="31280"/>
                </a:cxn>
                <a:cxn ang="0">
                  <a:pos x="200761" y="5956"/>
                </a:cxn>
                <a:cxn ang="0">
                  <a:pos x="191120" y="768"/>
                </a:cxn>
                <a:cxn ang="0">
                  <a:pos x="170264" y="1565"/>
                </a:cxn>
                <a:cxn ang="0">
                  <a:pos x="142770" y="2134"/>
                </a:cxn>
                <a:cxn ang="0">
                  <a:pos x="92824" y="2476"/>
                </a:cxn>
                <a:cxn ang="0">
                  <a:pos x="76219" y="2305"/>
                </a:cxn>
                <a:cxn ang="0">
                  <a:pos x="50789" y="1579"/>
                </a:cxn>
                <a:cxn ang="0">
                  <a:pos x="25339" y="669"/>
                </a:cxn>
                <a:cxn ang="0">
                  <a:pos x="0" y="0"/>
                </a:cxn>
                <a:cxn ang="0">
                  <a:pos x="1415" y="21842"/>
                </a:cxn>
                <a:cxn ang="0">
                  <a:pos x="2579" y="45358"/>
                </a:cxn>
                <a:cxn ang="0">
                  <a:pos x="3388" y="69410"/>
                </a:cxn>
                <a:cxn ang="0">
                  <a:pos x="3885" y="94859"/>
                </a:cxn>
                <a:cxn ang="0">
                  <a:pos x="4048" y="231923"/>
                </a:cxn>
                <a:cxn ang="0">
                  <a:pos x="3713" y="258584"/>
                </a:cxn>
                <a:cxn ang="0">
                  <a:pos x="3090" y="283345"/>
                </a:cxn>
                <a:cxn ang="0">
                  <a:pos x="2138" y="307068"/>
                </a:cxn>
                <a:cxn ang="0">
                  <a:pos x="814" y="330617"/>
                </a:cxn>
                <a:cxn ang="0">
                  <a:pos x="2872" y="342340"/>
                </a:cxn>
                <a:cxn ang="0">
                  <a:pos x="21328" y="341203"/>
                </a:cxn>
                <a:cxn ang="0">
                  <a:pos x="45140" y="340561"/>
                </a:cxn>
                <a:cxn ang="0">
                  <a:pos x="83949" y="340173"/>
                </a:cxn>
                <a:cxn ang="0">
                  <a:pos x="132487" y="340265"/>
                </a:cxn>
                <a:cxn ang="0">
                  <a:pos x="162071" y="340985"/>
                </a:cxn>
                <a:cxn ang="0">
                  <a:pos x="184405" y="341911"/>
                </a:cxn>
                <a:cxn ang="0">
                  <a:pos x="201790" y="342595"/>
                </a:cxn>
                <a:cxn ang="0">
                  <a:pos x="199707" y="331660"/>
                </a:cxn>
                <a:cxn ang="0">
                  <a:pos x="200761" y="305841"/>
                </a:cxn>
                <a:cxn ang="0">
                  <a:pos x="196473" y="299472"/>
                </a:cxn>
                <a:cxn ang="0">
                  <a:pos x="170910" y="301852"/>
                </a:cxn>
                <a:cxn ang="0">
                  <a:pos x="145420" y="303593"/>
                </a:cxn>
                <a:cxn ang="0">
                  <a:pos x="120059" y="304726"/>
                </a:cxn>
                <a:cxn ang="0">
                  <a:pos x="94884" y="305278"/>
                </a:cxn>
                <a:cxn ang="0">
                  <a:pos x="81862" y="294385"/>
                </a:cxn>
                <a:cxn ang="0">
                  <a:pos x="81072" y="268997"/>
                </a:cxn>
                <a:cxn ang="0">
                  <a:pos x="80864" y="230439"/>
                </a:cxn>
                <a:cxn ang="0">
                  <a:pos x="81147" y="204948"/>
                </a:cxn>
                <a:cxn ang="0">
                  <a:pos x="81330" y="179730"/>
                </a:cxn>
                <a:cxn ang="0">
                  <a:pos x="110926" y="180008"/>
                </a:cxn>
                <a:cxn ang="0">
                  <a:pos x="136267" y="180691"/>
                </a:cxn>
                <a:cxn ang="0">
                  <a:pos x="161595" y="181785"/>
                </a:cxn>
                <a:cxn ang="0">
                  <a:pos x="186976" y="183292"/>
                </a:cxn>
                <a:cxn ang="0">
                  <a:pos x="198132" y="173786"/>
                </a:cxn>
                <a:cxn ang="0">
                  <a:pos x="197116" y="163855"/>
                </a:cxn>
              </a:cxnLst>
              <a:rect l="0" t="0" r="r" b="b"/>
              <a:pathLst>
                <a:path w="201790" h="342595">
                  <a:moveTo>
                    <a:pt x="197116" y="163855"/>
                  </a:moveTo>
                  <a:lnTo>
                    <a:pt x="197116" y="157403"/>
                  </a:lnTo>
                  <a:lnTo>
                    <a:pt x="197637" y="152920"/>
                  </a:lnTo>
                  <a:lnTo>
                    <a:pt x="199707" y="141503"/>
                  </a:lnTo>
                  <a:lnTo>
                    <a:pt x="195570" y="141709"/>
                  </a:lnTo>
                  <a:lnTo>
                    <a:pt x="183125" y="142296"/>
                  </a:lnTo>
                  <a:lnTo>
                    <a:pt x="170934" y="142823"/>
                  </a:lnTo>
                  <a:lnTo>
                    <a:pt x="158862" y="143299"/>
                  </a:lnTo>
                  <a:lnTo>
                    <a:pt x="146772" y="143730"/>
                  </a:lnTo>
                  <a:lnTo>
                    <a:pt x="134529" y="144124"/>
                  </a:lnTo>
                  <a:lnTo>
                    <a:pt x="121999" y="144489"/>
                  </a:lnTo>
                  <a:lnTo>
                    <a:pt x="109046" y="144831"/>
                  </a:lnTo>
                  <a:lnTo>
                    <a:pt x="95535" y="145158"/>
                  </a:lnTo>
                  <a:lnTo>
                    <a:pt x="81330" y="145478"/>
                  </a:lnTo>
                  <a:lnTo>
                    <a:pt x="81514" y="100717"/>
                  </a:lnTo>
                  <a:lnTo>
                    <a:pt x="81719" y="88050"/>
                  </a:lnTo>
                  <a:lnTo>
                    <a:pt x="82039" y="75380"/>
                  </a:lnTo>
                  <a:lnTo>
                    <a:pt x="82497" y="62698"/>
                  </a:lnTo>
                  <a:lnTo>
                    <a:pt x="83121" y="49995"/>
                  </a:lnTo>
                  <a:lnTo>
                    <a:pt x="83934" y="37261"/>
                  </a:lnTo>
                  <a:lnTo>
                    <a:pt x="85545" y="37271"/>
                  </a:lnTo>
                  <a:lnTo>
                    <a:pt x="92994" y="37450"/>
                  </a:lnTo>
                  <a:lnTo>
                    <a:pt x="103031" y="37827"/>
                  </a:lnTo>
                  <a:lnTo>
                    <a:pt x="115132" y="38369"/>
                  </a:lnTo>
                  <a:lnTo>
                    <a:pt x="128773" y="39041"/>
                  </a:lnTo>
                  <a:lnTo>
                    <a:pt x="143433" y="39811"/>
                  </a:lnTo>
                  <a:lnTo>
                    <a:pt x="158588" y="40646"/>
                  </a:lnTo>
                  <a:lnTo>
                    <a:pt x="173714" y="41513"/>
                  </a:lnTo>
                  <a:lnTo>
                    <a:pt x="188289" y="42376"/>
                  </a:lnTo>
                  <a:lnTo>
                    <a:pt x="201790" y="43205"/>
                  </a:lnTo>
                  <a:lnTo>
                    <a:pt x="200761" y="35737"/>
                  </a:lnTo>
                  <a:lnTo>
                    <a:pt x="199707" y="31280"/>
                  </a:lnTo>
                  <a:lnTo>
                    <a:pt x="199707" y="11925"/>
                  </a:lnTo>
                  <a:lnTo>
                    <a:pt x="200761" y="5956"/>
                  </a:lnTo>
                  <a:lnTo>
                    <a:pt x="201790" y="0"/>
                  </a:lnTo>
                  <a:lnTo>
                    <a:pt x="191120" y="768"/>
                  </a:lnTo>
                  <a:lnTo>
                    <a:pt x="181628" y="1193"/>
                  </a:lnTo>
                  <a:lnTo>
                    <a:pt x="170264" y="1565"/>
                  </a:lnTo>
                  <a:lnTo>
                    <a:pt x="157239" y="1881"/>
                  </a:lnTo>
                  <a:lnTo>
                    <a:pt x="142770" y="2134"/>
                  </a:lnTo>
                  <a:lnTo>
                    <a:pt x="127068" y="2321"/>
                  </a:lnTo>
                  <a:lnTo>
                    <a:pt x="92824" y="2476"/>
                  </a:lnTo>
                  <a:lnTo>
                    <a:pt x="88887" y="2465"/>
                  </a:lnTo>
                  <a:lnTo>
                    <a:pt x="76219" y="2305"/>
                  </a:lnTo>
                  <a:lnTo>
                    <a:pt x="63515" y="1991"/>
                  </a:lnTo>
                  <a:lnTo>
                    <a:pt x="50789" y="1579"/>
                  </a:lnTo>
                  <a:lnTo>
                    <a:pt x="38058" y="1120"/>
                  </a:lnTo>
                  <a:lnTo>
                    <a:pt x="25339" y="669"/>
                  </a:lnTo>
                  <a:lnTo>
                    <a:pt x="12648" y="277"/>
                  </a:lnTo>
                  <a:lnTo>
                    <a:pt x="0" y="0"/>
                  </a:lnTo>
                  <a:lnTo>
                    <a:pt x="687" y="10015"/>
                  </a:lnTo>
                  <a:lnTo>
                    <a:pt x="1415" y="21842"/>
                  </a:lnTo>
                  <a:lnTo>
                    <a:pt x="2044" y="33587"/>
                  </a:lnTo>
                  <a:lnTo>
                    <a:pt x="2579" y="45358"/>
                  </a:lnTo>
                  <a:lnTo>
                    <a:pt x="3025" y="57263"/>
                  </a:lnTo>
                  <a:lnTo>
                    <a:pt x="3388" y="69410"/>
                  </a:lnTo>
                  <a:lnTo>
                    <a:pt x="3673" y="81906"/>
                  </a:lnTo>
                  <a:lnTo>
                    <a:pt x="3885" y="94859"/>
                  </a:lnTo>
                  <a:lnTo>
                    <a:pt x="4030" y="108377"/>
                  </a:lnTo>
                  <a:lnTo>
                    <a:pt x="4048" y="231923"/>
                  </a:lnTo>
                  <a:lnTo>
                    <a:pt x="3913" y="245545"/>
                  </a:lnTo>
                  <a:lnTo>
                    <a:pt x="3713" y="258584"/>
                  </a:lnTo>
                  <a:lnTo>
                    <a:pt x="3440" y="271148"/>
                  </a:lnTo>
                  <a:lnTo>
                    <a:pt x="3090" y="283345"/>
                  </a:lnTo>
                  <a:lnTo>
                    <a:pt x="2658" y="295283"/>
                  </a:lnTo>
                  <a:lnTo>
                    <a:pt x="2138" y="307068"/>
                  </a:lnTo>
                  <a:lnTo>
                    <a:pt x="1526" y="318810"/>
                  </a:lnTo>
                  <a:lnTo>
                    <a:pt x="814" y="330617"/>
                  </a:lnTo>
                  <a:lnTo>
                    <a:pt x="0" y="342595"/>
                  </a:lnTo>
                  <a:lnTo>
                    <a:pt x="2872" y="342340"/>
                  </a:lnTo>
                  <a:lnTo>
                    <a:pt x="13495" y="341576"/>
                  </a:lnTo>
                  <a:lnTo>
                    <a:pt x="21328" y="341203"/>
                  </a:lnTo>
                  <a:lnTo>
                    <a:pt x="31670" y="340858"/>
                  </a:lnTo>
                  <a:lnTo>
                    <a:pt x="45140" y="340561"/>
                  </a:lnTo>
                  <a:lnTo>
                    <a:pt x="62360" y="340326"/>
                  </a:lnTo>
                  <a:lnTo>
                    <a:pt x="83949" y="340173"/>
                  </a:lnTo>
                  <a:lnTo>
                    <a:pt x="114258" y="340122"/>
                  </a:lnTo>
                  <a:lnTo>
                    <a:pt x="132487" y="340265"/>
                  </a:lnTo>
                  <a:lnTo>
                    <a:pt x="148329" y="340571"/>
                  </a:lnTo>
                  <a:lnTo>
                    <a:pt x="162071" y="340985"/>
                  </a:lnTo>
                  <a:lnTo>
                    <a:pt x="174000" y="341450"/>
                  </a:lnTo>
                  <a:lnTo>
                    <a:pt x="184405" y="341911"/>
                  </a:lnTo>
                  <a:lnTo>
                    <a:pt x="193572" y="342311"/>
                  </a:lnTo>
                  <a:lnTo>
                    <a:pt x="201790" y="342595"/>
                  </a:lnTo>
                  <a:lnTo>
                    <a:pt x="200761" y="336626"/>
                  </a:lnTo>
                  <a:lnTo>
                    <a:pt x="199707" y="331660"/>
                  </a:lnTo>
                  <a:lnTo>
                    <a:pt x="199707" y="310832"/>
                  </a:lnTo>
                  <a:lnTo>
                    <a:pt x="200761" y="305841"/>
                  </a:lnTo>
                  <a:lnTo>
                    <a:pt x="201790" y="298894"/>
                  </a:lnTo>
                  <a:lnTo>
                    <a:pt x="196473" y="299472"/>
                  </a:lnTo>
                  <a:lnTo>
                    <a:pt x="183686" y="300743"/>
                  </a:lnTo>
                  <a:lnTo>
                    <a:pt x="170910" y="301852"/>
                  </a:lnTo>
                  <a:lnTo>
                    <a:pt x="158153" y="302801"/>
                  </a:lnTo>
                  <a:lnTo>
                    <a:pt x="145420" y="303593"/>
                  </a:lnTo>
                  <a:lnTo>
                    <a:pt x="132720" y="304234"/>
                  </a:lnTo>
                  <a:lnTo>
                    <a:pt x="120059" y="304726"/>
                  </a:lnTo>
                  <a:lnTo>
                    <a:pt x="107445" y="305073"/>
                  </a:lnTo>
                  <a:lnTo>
                    <a:pt x="94884" y="305278"/>
                  </a:lnTo>
                  <a:lnTo>
                    <a:pt x="82384" y="305346"/>
                  </a:lnTo>
                  <a:lnTo>
                    <a:pt x="81862" y="294385"/>
                  </a:lnTo>
                  <a:lnTo>
                    <a:pt x="81401" y="281783"/>
                  </a:lnTo>
                  <a:lnTo>
                    <a:pt x="81072" y="268997"/>
                  </a:lnTo>
                  <a:lnTo>
                    <a:pt x="80875" y="256129"/>
                  </a:lnTo>
                  <a:lnTo>
                    <a:pt x="80864" y="230439"/>
                  </a:lnTo>
                  <a:lnTo>
                    <a:pt x="80993" y="217671"/>
                  </a:lnTo>
                  <a:lnTo>
                    <a:pt x="81147" y="204948"/>
                  </a:lnTo>
                  <a:lnTo>
                    <a:pt x="81276" y="192293"/>
                  </a:lnTo>
                  <a:lnTo>
                    <a:pt x="81330" y="179730"/>
                  </a:lnTo>
                  <a:lnTo>
                    <a:pt x="98230" y="179820"/>
                  </a:lnTo>
                  <a:lnTo>
                    <a:pt x="110926" y="180008"/>
                  </a:lnTo>
                  <a:lnTo>
                    <a:pt x="123602" y="180298"/>
                  </a:lnTo>
                  <a:lnTo>
                    <a:pt x="136267" y="180691"/>
                  </a:lnTo>
                  <a:lnTo>
                    <a:pt x="148929" y="181187"/>
                  </a:lnTo>
                  <a:lnTo>
                    <a:pt x="161595" y="181785"/>
                  </a:lnTo>
                  <a:lnTo>
                    <a:pt x="174275" y="182487"/>
                  </a:lnTo>
                  <a:lnTo>
                    <a:pt x="186976" y="183292"/>
                  </a:lnTo>
                  <a:lnTo>
                    <a:pt x="199707" y="184200"/>
                  </a:lnTo>
                  <a:lnTo>
                    <a:pt x="198132" y="173786"/>
                  </a:lnTo>
                  <a:lnTo>
                    <a:pt x="197116" y="169316"/>
                  </a:lnTo>
                  <a:lnTo>
                    <a:pt x="197116" y="16385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5" name="object 13"/>
            <p:cNvSpPr>
              <a:spLocks/>
            </p:cNvSpPr>
            <p:nvPr/>
          </p:nvSpPr>
          <p:spPr bwMode="auto">
            <a:xfrm>
              <a:off x="2616636" y="6960396"/>
              <a:ext cx="324345" cy="342607"/>
            </a:xfrm>
            <a:custGeom>
              <a:avLst/>
              <a:gdLst/>
              <a:ahLst/>
              <a:cxnLst>
                <a:cxn ang="0">
                  <a:pos x="277406" y="0"/>
                </a:cxn>
                <a:cxn ang="0">
                  <a:pos x="278279" y="8230"/>
                </a:cxn>
                <a:cxn ang="0">
                  <a:pos x="279514" y="34803"/>
                </a:cxn>
                <a:cxn ang="0">
                  <a:pos x="280092" y="58919"/>
                </a:cxn>
                <a:cxn ang="0">
                  <a:pos x="280507" y="86689"/>
                </a:cxn>
                <a:cxn ang="0">
                  <a:pos x="280881" y="132443"/>
                </a:cxn>
                <a:cxn ang="0">
                  <a:pos x="281076" y="236334"/>
                </a:cxn>
                <a:cxn ang="0">
                  <a:pos x="258135" y="212671"/>
                </a:cxn>
                <a:cxn ang="0">
                  <a:pos x="235303" y="189030"/>
                </a:cxn>
                <a:cxn ang="0">
                  <a:pos x="212566" y="165406"/>
                </a:cxn>
                <a:cxn ang="0">
                  <a:pos x="189908" y="141791"/>
                </a:cxn>
                <a:cxn ang="0">
                  <a:pos x="167312" y="118181"/>
                </a:cxn>
                <a:cxn ang="0">
                  <a:pos x="144765" y="94570"/>
                </a:cxn>
                <a:cxn ang="0">
                  <a:pos x="122251" y="70952"/>
                </a:cxn>
                <a:cxn ang="0">
                  <a:pos x="99754" y="47321"/>
                </a:cxn>
                <a:cxn ang="0">
                  <a:pos x="77258" y="23672"/>
                </a:cxn>
                <a:cxn ang="0">
                  <a:pos x="54749" y="0"/>
                </a:cxn>
                <a:cxn ang="0">
                  <a:pos x="39116" y="2476"/>
                </a:cxn>
                <a:cxn ang="0">
                  <a:pos x="15633" y="1485"/>
                </a:cxn>
                <a:cxn ang="0">
                  <a:pos x="7999" y="7387"/>
                </a:cxn>
                <a:cxn ang="0">
                  <a:pos x="8795" y="28399"/>
                </a:cxn>
                <a:cxn ang="0">
                  <a:pos x="9698" y="53090"/>
                </a:cxn>
                <a:cxn ang="0">
                  <a:pos x="10330" y="82269"/>
                </a:cxn>
                <a:cxn ang="0">
                  <a:pos x="10134" y="134688"/>
                </a:cxn>
                <a:cxn ang="0">
                  <a:pos x="9433" y="167852"/>
                </a:cxn>
                <a:cxn ang="0">
                  <a:pos x="8409" y="200755"/>
                </a:cxn>
                <a:cxn ang="0">
                  <a:pos x="7151" y="232445"/>
                </a:cxn>
                <a:cxn ang="0">
                  <a:pos x="5748" y="261973"/>
                </a:cxn>
                <a:cxn ang="0">
                  <a:pos x="4287" y="288388"/>
                </a:cxn>
                <a:cxn ang="0">
                  <a:pos x="2857" y="310739"/>
                </a:cxn>
                <a:cxn ang="0">
                  <a:pos x="445" y="339453"/>
                </a:cxn>
                <a:cxn ang="0">
                  <a:pos x="7797" y="341083"/>
                </a:cxn>
                <a:cxn ang="0">
                  <a:pos x="31800" y="340118"/>
                </a:cxn>
                <a:cxn ang="0">
                  <a:pos x="48501" y="342607"/>
                </a:cxn>
                <a:cxn ang="0">
                  <a:pos x="47155" y="322986"/>
                </a:cxn>
                <a:cxn ang="0">
                  <a:pos x="46356" y="303287"/>
                </a:cxn>
                <a:cxn ang="0">
                  <a:pos x="45749" y="276160"/>
                </a:cxn>
                <a:cxn ang="0">
                  <a:pos x="45410" y="239513"/>
                </a:cxn>
                <a:cxn ang="0">
                  <a:pos x="45674" y="139103"/>
                </a:cxn>
                <a:cxn ang="0">
                  <a:pos x="46090" y="113702"/>
                </a:cxn>
                <a:cxn ang="0">
                  <a:pos x="58407" y="113370"/>
                </a:cxn>
                <a:cxn ang="0">
                  <a:pos x="82246" y="137496"/>
                </a:cxn>
                <a:cxn ang="0">
                  <a:pos x="105830" y="161624"/>
                </a:cxn>
                <a:cxn ang="0">
                  <a:pos x="129157" y="185753"/>
                </a:cxn>
                <a:cxn ang="0">
                  <a:pos x="152222" y="209883"/>
                </a:cxn>
                <a:cxn ang="0">
                  <a:pos x="175024" y="234013"/>
                </a:cxn>
                <a:cxn ang="0">
                  <a:pos x="197559" y="258145"/>
                </a:cxn>
                <a:cxn ang="0">
                  <a:pos x="219823" y="282276"/>
                </a:cxn>
                <a:cxn ang="0">
                  <a:pos x="241814" y="306409"/>
                </a:cxn>
                <a:cxn ang="0">
                  <a:pos x="263529" y="330541"/>
                </a:cxn>
                <a:cxn ang="0">
                  <a:pos x="280543" y="341083"/>
                </a:cxn>
                <a:cxn ang="0">
                  <a:pos x="301917" y="340118"/>
                </a:cxn>
                <a:cxn ang="0">
                  <a:pos x="316014" y="342607"/>
                </a:cxn>
                <a:cxn ang="0">
                  <a:pos x="316239" y="237659"/>
                </a:cxn>
                <a:cxn ang="0">
                  <a:pos x="316547" y="206558"/>
                </a:cxn>
                <a:cxn ang="0">
                  <a:pos x="317055" y="175952"/>
                </a:cxn>
                <a:cxn ang="0">
                  <a:pos x="317813" y="144974"/>
                </a:cxn>
                <a:cxn ang="0">
                  <a:pos x="318871" y="112756"/>
                </a:cxn>
                <a:cxn ang="0">
                  <a:pos x="320279" y="78433"/>
                </a:cxn>
                <a:cxn ang="0">
                  <a:pos x="322087" y="41137"/>
                </a:cxn>
                <a:cxn ang="0">
                  <a:pos x="324345" y="0"/>
                </a:cxn>
                <a:cxn ang="0">
                  <a:pos x="308698" y="2476"/>
                </a:cxn>
                <a:cxn ang="0">
                  <a:pos x="285229" y="1485"/>
                </a:cxn>
              </a:cxnLst>
              <a:rect l="0" t="0" r="r" b="b"/>
              <a:pathLst>
                <a:path w="324345" h="342607">
                  <a:moveTo>
                    <a:pt x="285229" y="1485"/>
                  </a:moveTo>
                  <a:lnTo>
                    <a:pt x="277406" y="0"/>
                  </a:lnTo>
                  <a:lnTo>
                    <a:pt x="277755" y="2561"/>
                  </a:lnTo>
                  <a:lnTo>
                    <a:pt x="278279" y="8230"/>
                  </a:lnTo>
                  <a:lnTo>
                    <a:pt x="279154" y="24508"/>
                  </a:lnTo>
                  <a:lnTo>
                    <a:pt x="279514" y="34803"/>
                  </a:lnTo>
                  <a:lnTo>
                    <a:pt x="279825" y="46326"/>
                  </a:lnTo>
                  <a:lnTo>
                    <a:pt x="280092" y="58919"/>
                  </a:lnTo>
                  <a:lnTo>
                    <a:pt x="280318" y="72426"/>
                  </a:lnTo>
                  <a:lnTo>
                    <a:pt x="280507" y="86689"/>
                  </a:lnTo>
                  <a:lnTo>
                    <a:pt x="280661" y="101551"/>
                  </a:lnTo>
                  <a:lnTo>
                    <a:pt x="280881" y="132443"/>
                  </a:lnTo>
                  <a:lnTo>
                    <a:pt x="281039" y="179346"/>
                  </a:lnTo>
                  <a:lnTo>
                    <a:pt x="281076" y="236334"/>
                  </a:lnTo>
                  <a:lnTo>
                    <a:pt x="269591" y="224499"/>
                  </a:lnTo>
                  <a:lnTo>
                    <a:pt x="258135" y="212671"/>
                  </a:lnTo>
                  <a:lnTo>
                    <a:pt x="246706" y="200848"/>
                  </a:lnTo>
                  <a:lnTo>
                    <a:pt x="235303" y="189030"/>
                  </a:lnTo>
                  <a:lnTo>
                    <a:pt x="223924" y="177216"/>
                  </a:lnTo>
                  <a:lnTo>
                    <a:pt x="212566" y="165406"/>
                  </a:lnTo>
                  <a:lnTo>
                    <a:pt x="201228" y="153597"/>
                  </a:lnTo>
                  <a:lnTo>
                    <a:pt x="189908" y="141791"/>
                  </a:lnTo>
                  <a:lnTo>
                    <a:pt x="178603" y="129986"/>
                  </a:lnTo>
                  <a:lnTo>
                    <a:pt x="167312" y="118181"/>
                  </a:lnTo>
                  <a:lnTo>
                    <a:pt x="156034" y="106376"/>
                  </a:lnTo>
                  <a:lnTo>
                    <a:pt x="144765" y="94570"/>
                  </a:lnTo>
                  <a:lnTo>
                    <a:pt x="133505" y="82762"/>
                  </a:lnTo>
                  <a:lnTo>
                    <a:pt x="122251" y="70952"/>
                  </a:lnTo>
                  <a:lnTo>
                    <a:pt x="111001" y="59138"/>
                  </a:lnTo>
                  <a:lnTo>
                    <a:pt x="99754" y="47321"/>
                  </a:lnTo>
                  <a:lnTo>
                    <a:pt x="88507" y="35499"/>
                  </a:lnTo>
                  <a:lnTo>
                    <a:pt x="77258" y="23672"/>
                  </a:lnTo>
                  <a:lnTo>
                    <a:pt x="66006" y="11839"/>
                  </a:lnTo>
                  <a:lnTo>
                    <a:pt x="54749" y="0"/>
                  </a:lnTo>
                  <a:lnTo>
                    <a:pt x="46913" y="1485"/>
                  </a:lnTo>
                  <a:lnTo>
                    <a:pt x="39116" y="2476"/>
                  </a:lnTo>
                  <a:lnTo>
                    <a:pt x="23469" y="2476"/>
                  </a:lnTo>
                  <a:lnTo>
                    <a:pt x="15633" y="1485"/>
                  </a:lnTo>
                  <a:lnTo>
                    <a:pt x="7797" y="0"/>
                  </a:lnTo>
                  <a:lnTo>
                    <a:pt x="7999" y="7387"/>
                  </a:lnTo>
                  <a:lnTo>
                    <a:pt x="8360" y="17483"/>
                  </a:lnTo>
                  <a:lnTo>
                    <a:pt x="8795" y="28399"/>
                  </a:lnTo>
                  <a:lnTo>
                    <a:pt x="9257" y="40234"/>
                  </a:lnTo>
                  <a:lnTo>
                    <a:pt x="9698" y="53090"/>
                  </a:lnTo>
                  <a:lnTo>
                    <a:pt x="10071" y="67068"/>
                  </a:lnTo>
                  <a:lnTo>
                    <a:pt x="10330" y="82269"/>
                  </a:lnTo>
                  <a:lnTo>
                    <a:pt x="10335" y="118305"/>
                  </a:lnTo>
                  <a:lnTo>
                    <a:pt x="10134" y="134688"/>
                  </a:lnTo>
                  <a:lnTo>
                    <a:pt x="9829" y="151244"/>
                  </a:lnTo>
                  <a:lnTo>
                    <a:pt x="9433" y="167852"/>
                  </a:lnTo>
                  <a:lnTo>
                    <a:pt x="8956" y="184396"/>
                  </a:lnTo>
                  <a:lnTo>
                    <a:pt x="8409" y="200755"/>
                  </a:lnTo>
                  <a:lnTo>
                    <a:pt x="7804" y="216811"/>
                  </a:lnTo>
                  <a:lnTo>
                    <a:pt x="7151" y="232445"/>
                  </a:lnTo>
                  <a:lnTo>
                    <a:pt x="6462" y="247539"/>
                  </a:lnTo>
                  <a:lnTo>
                    <a:pt x="5748" y="261973"/>
                  </a:lnTo>
                  <a:lnTo>
                    <a:pt x="5019" y="275629"/>
                  </a:lnTo>
                  <a:lnTo>
                    <a:pt x="4287" y="288388"/>
                  </a:lnTo>
                  <a:lnTo>
                    <a:pt x="3562" y="300131"/>
                  </a:lnTo>
                  <a:lnTo>
                    <a:pt x="2857" y="310739"/>
                  </a:lnTo>
                  <a:lnTo>
                    <a:pt x="1547" y="328078"/>
                  </a:lnTo>
                  <a:lnTo>
                    <a:pt x="445" y="339453"/>
                  </a:lnTo>
                  <a:lnTo>
                    <a:pt x="0" y="342607"/>
                  </a:lnTo>
                  <a:lnTo>
                    <a:pt x="7797" y="341083"/>
                  </a:lnTo>
                  <a:lnTo>
                    <a:pt x="16154" y="340118"/>
                  </a:lnTo>
                  <a:lnTo>
                    <a:pt x="31800" y="340118"/>
                  </a:lnTo>
                  <a:lnTo>
                    <a:pt x="40132" y="341083"/>
                  </a:lnTo>
                  <a:lnTo>
                    <a:pt x="48501" y="342607"/>
                  </a:lnTo>
                  <a:lnTo>
                    <a:pt x="48072" y="337349"/>
                  </a:lnTo>
                  <a:lnTo>
                    <a:pt x="47155" y="322986"/>
                  </a:lnTo>
                  <a:lnTo>
                    <a:pt x="46736" y="313934"/>
                  </a:lnTo>
                  <a:lnTo>
                    <a:pt x="46356" y="303287"/>
                  </a:lnTo>
                  <a:lnTo>
                    <a:pt x="46024" y="290782"/>
                  </a:lnTo>
                  <a:lnTo>
                    <a:pt x="45749" y="276160"/>
                  </a:lnTo>
                  <a:lnTo>
                    <a:pt x="45541" y="259157"/>
                  </a:lnTo>
                  <a:lnTo>
                    <a:pt x="45410" y="239513"/>
                  </a:lnTo>
                  <a:lnTo>
                    <a:pt x="45545" y="151982"/>
                  </a:lnTo>
                  <a:lnTo>
                    <a:pt x="45674" y="139103"/>
                  </a:lnTo>
                  <a:lnTo>
                    <a:pt x="45853" y="126322"/>
                  </a:lnTo>
                  <a:lnTo>
                    <a:pt x="46090" y="113702"/>
                  </a:lnTo>
                  <a:lnTo>
                    <a:pt x="46393" y="101307"/>
                  </a:lnTo>
                  <a:lnTo>
                    <a:pt x="58407" y="113370"/>
                  </a:lnTo>
                  <a:lnTo>
                    <a:pt x="70358" y="125433"/>
                  </a:lnTo>
                  <a:lnTo>
                    <a:pt x="82246" y="137496"/>
                  </a:lnTo>
                  <a:lnTo>
                    <a:pt x="94070" y="149560"/>
                  </a:lnTo>
                  <a:lnTo>
                    <a:pt x="105830" y="161624"/>
                  </a:lnTo>
                  <a:lnTo>
                    <a:pt x="117526" y="173688"/>
                  </a:lnTo>
                  <a:lnTo>
                    <a:pt x="129157" y="185753"/>
                  </a:lnTo>
                  <a:lnTo>
                    <a:pt x="140722" y="197818"/>
                  </a:lnTo>
                  <a:lnTo>
                    <a:pt x="152222" y="209883"/>
                  </a:lnTo>
                  <a:lnTo>
                    <a:pt x="163656" y="221948"/>
                  </a:lnTo>
                  <a:lnTo>
                    <a:pt x="175024" y="234013"/>
                  </a:lnTo>
                  <a:lnTo>
                    <a:pt x="186325" y="246079"/>
                  </a:lnTo>
                  <a:lnTo>
                    <a:pt x="197559" y="258145"/>
                  </a:lnTo>
                  <a:lnTo>
                    <a:pt x="208725" y="270210"/>
                  </a:lnTo>
                  <a:lnTo>
                    <a:pt x="219823" y="282276"/>
                  </a:lnTo>
                  <a:lnTo>
                    <a:pt x="230853" y="294343"/>
                  </a:lnTo>
                  <a:lnTo>
                    <a:pt x="241814" y="306409"/>
                  </a:lnTo>
                  <a:lnTo>
                    <a:pt x="252706" y="318475"/>
                  </a:lnTo>
                  <a:lnTo>
                    <a:pt x="263529" y="330541"/>
                  </a:lnTo>
                  <a:lnTo>
                    <a:pt x="274281" y="342607"/>
                  </a:lnTo>
                  <a:lnTo>
                    <a:pt x="280543" y="341083"/>
                  </a:lnTo>
                  <a:lnTo>
                    <a:pt x="287337" y="340118"/>
                  </a:lnTo>
                  <a:lnTo>
                    <a:pt x="301917" y="340118"/>
                  </a:lnTo>
                  <a:lnTo>
                    <a:pt x="308698" y="341083"/>
                  </a:lnTo>
                  <a:lnTo>
                    <a:pt x="316014" y="342607"/>
                  </a:lnTo>
                  <a:lnTo>
                    <a:pt x="316144" y="253667"/>
                  </a:lnTo>
                  <a:lnTo>
                    <a:pt x="316239" y="237659"/>
                  </a:lnTo>
                  <a:lnTo>
                    <a:pt x="316371" y="221993"/>
                  </a:lnTo>
                  <a:lnTo>
                    <a:pt x="316547" y="206558"/>
                  </a:lnTo>
                  <a:lnTo>
                    <a:pt x="316773" y="191247"/>
                  </a:lnTo>
                  <a:lnTo>
                    <a:pt x="317055" y="175952"/>
                  </a:lnTo>
                  <a:lnTo>
                    <a:pt x="317400" y="160563"/>
                  </a:lnTo>
                  <a:lnTo>
                    <a:pt x="317813" y="144974"/>
                  </a:lnTo>
                  <a:lnTo>
                    <a:pt x="318302" y="129074"/>
                  </a:lnTo>
                  <a:lnTo>
                    <a:pt x="318871" y="112756"/>
                  </a:lnTo>
                  <a:lnTo>
                    <a:pt x="319528" y="95912"/>
                  </a:lnTo>
                  <a:lnTo>
                    <a:pt x="320279" y="78433"/>
                  </a:lnTo>
                  <a:lnTo>
                    <a:pt x="321130" y="60211"/>
                  </a:lnTo>
                  <a:lnTo>
                    <a:pt x="322087" y="41137"/>
                  </a:lnTo>
                  <a:lnTo>
                    <a:pt x="323157" y="21102"/>
                  </a:lnTo>
                  <a:lnTo>
                    <a:pt x="324345" y="0"/>
                  </a:lnTo>
                  <a:lnTo>
                    <a:pt x="316509" y="1485"/>
                  </a:lnTo>
                  <a:lnTo>
                    <a:pt x="308698" y="2476"/>
                  </a:lnTo>
                  <a:lnTo>
                    <a:pt x="293065" y="2476"/>
                  </a:lnTo>
                  <a:lnTo>
                    <a:pt x="285229" y="148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6" name="object 14"/>
            <p:cNvSpPr>
              <a:spLocks/>
            </p:cNvSpPr>
            <p:nvPr/>
          </p:nvSpPr>
          <p:spPr bwMode="auto">
            <a:xfrm>
              <a:off x="3062983" y="6960396"/>
              <a:ext cx="85509" cy="342595"/>
            </a:xfrm>
            <a:custGeom>
              <a:avLst/>
              <a:gdLst/>
              <a:ahLst/>
              <a:cxnLst>
                <a:cxn ang="0">
                  <a:pos x="3914" y="342243"/>
                </a:cxn>
                <a:cxn ang="0">
                  <a:pos x="15359" y="341261"/>
                </a:cxn>
                <a:cxn ang="0">
                  <a:pos x="28283" y="340454"/>
                </a:cxn>
                <a:cxn ang="0">
                  <a:pos x="42773" y="340118"/>
                </a:cxn>
                <a:cxn ang="0">
                  <a:pos x="48334" y="340169"/>
                </a:cxn>
                <a:cxn ang="0">
                  <a:pos x="62240" y="340715"/>
                </a:cxn>
                <a:cxn ang="0">
                  <a:pos x="74606" y="341623"/>
                </a:cxn>
                <a:cxn ang="0">
                  <a:pos x="85509" y="342595"/>
                </a:cxn>
                <a:cxn ang="0">
                  <a:pos x="84823" y="332579"/>
                </a:cxn>
                <a:cxn ang="0">
                  <a:pos x="84097" y="320752"/>
                </a:cxn>
                <a:cxn ang="0">
                  <a:pos x="83470" y="309007"/>
                </a:cxn>
                <a:cxn ang="0">
                  <a:pos x="82935" y="297236"/>
                </a:cxn>
                <a:cxn ang="0">
                  <a:pos x="82489" y="285331"/>
                </a:cxn>
                <a:cxn ang="0">
                  <a:pos x="82125" y="273185"/>
                </a:cxn>
                <a:cxn ang="0">
                  <a:pos x="81839" y="260689"/>
                </a:cxn>
                <a:cxn ang="0">
                  <a:pos x="81625" y="247735"/>
                </a:cxn>
                <a:cxn ang="0">
                  <a:pos x="81479" y="234217"/>
                </a:cxn>
                <a:cxn ang="0">
                  <a:pos x="81461" y="110671"/>
                </a:cxn>
                <a:cxn ang="0">
                  <a:pos x="81597" y="97049"/>
                </a:cxn>
                <a:cxn ang="0">
                  <a:pos x="81799" y="84010"/>
                </a:cxn>
                <a:cxn ang="0">
                  <a:pos x="82072" y="71446"/>
                </a:cxn>
                <a:cxn ang="0">
                  <a:pos x="82423" y="59249"/>
                </a:cxn>
                <a:cxn ang="0">
                  <a:pos x="82855" y="47312"/>
                </a:cxn>
                <a:cxn ang="0">
                  <a:pos x="83375" y="35526"/>
                </a:cxn>
                <a:cxn ang="0">
                  <a:pos x="83987" y="23784"/>
                </a:cxn>
                <a:cxn ang="0">
                  <a:pos x="84697" y="11978"/>
                </a:cxn>
                <a:cxn ang="0">
                  <a:pos x="85509" y="0"/>
                </a:cxn>
                <a:cxn ang="0">
                  <a:pos x="81634" y="342"/>
                </a:cxn>
                <a:cxn ang="0">
                  <a:pos x="70197" y="1320"/>
                </a:cxn>
                <a:cxn ang="0">
                  <a:pos x="57269" y="2135"/>
                </a:cxn>
                <a:cxn ang="0">
                  <a:pos x="42773" y="2476"/>
                </a:cxn>
                <a:cxn ang="0">
                  <a:pos x="37170" y="2424"/>
                </a:cxn>
                <a:cxn ang="0">
                  <a:pos x="23275" y="1871"/>
                </a:cxn>
                <a:cxn ang="0">
                  <a:pos x="10914" y="959"/>
                </a:cxn>
                <a:cxn ang="0">
                  <a:pos x="0" y="0"/>
                </a:cxn>
                <a:cxn ang="0">
                  <a:pos x="685" y="10016"/>
                </a:cxn>
                <a:cxn ang="0">
                  <a:pos x="1414" y="21843"/>
                </a:cxn>
                <a:cxn ang="0">
                  <a:pos x="2045" y="33588"/>
                </a:cxn>
                <a:cxn ang="0">
                  <a:pos x="2584" y="45359"/>
                </a:cxn>
                <a:cxn ang="0">
                  <a:pos x="3036" y="57264"/>
                </a:cxn>
                <a:cxn ang="0">
                  <a:pos x="3405" y="69410"/>
                </a:cxn>
                <a:cxn ang="0">
                  <a:pos x="3696" y="81906"/>
                </a:cxn>
                <a:cxn ang="0">
                  <a:pos x="3914" y="94859"/>
                </a:cxn>
                <a:cxn ang="0">
                  <a:pos x="4064" y="108377"/>
                </a:cxn>
                <a:cxn ang="0">
                  <a:pos x="4082" y="231924"/>
                </a:cxn>
                <a:cxn ang="0">
                  <a:pos x="3943" y="245546"/>
                </a:cxn>
                <a:cxn ang="0">
                  <a:pos x="3737" y="258585"/>
                </a:cxn>
                <a:cxn ang="0">
                  <a:pos x="3458" y="271149"/>
                </a:cxn>
                <a:cxn ang="0">
                  <a:pos x="3102" y="283346"/>
                </a:cxn>
                <a:cxn ang="0">
                  <a:pos x="2664" y="295283"/>
                </a:cxn>
                <a:cxn ang="0">
                  <a:pos x="2140" y="307069"/>
                </a:cxn>
                <a:cxn ang="0">
                  <a:pos x="1524" y="318811"/>
                </a:cxn>
                <a:cxn ang="0">
                  <a:pos x="812" y="330617"/>
                </a:cxn>
                <a:cxn ang="0">
                  <a:pos x="0" y="342595"/>
                </a:cxn>
                <a:cxn ang="0">
                  <a:pos x="3914" y="342243"/>
                </a:cxn>
              </a:cxnLst>
              <a:rect l="0" t="0" r="r" b="b"/>
              <a:pathLst>
                <a:path w="85509" h="342595">
                  <a:moveTo>
                    <a:pt x="3914" y="342243"/>
                  </a:moveTo>
                  <a:lnTo>
                    <a:pt x="15359" y="341261"/>
                  </a:lnTo>
                  <a:lnTo>
                    <a:pt x="28283" y="340454"/>
                  </a:lnTo>
                  <a:lnTo>
                    <a:pt x="42773" y="340118"/>
                  </a:lnTo>
                  <a:lnTo>
                    <a:pt x="48334" y="340169"/>
                  </a:lnTo>
                  <a:lnTo>
                    <a:pt x="62240" y="340715"/>
                  </a:lnTo>
                  <a:lnTo>
                    <a:pt x="74606" y="341623"/>
                  </a:lnTo>
                  <a:lnTo>
                    <a:pt x="85509" y="342595"/>
                  </a:lnTo>
                  <a:lnTo>
                    <a:pt x="84823" y="332579"/>
                  </a:lnTo>
                  <a:lnTo>
                    <a:pt x="84097" y="320752"/>
                  </a:lnTo>
                  <a:lnTo>
                    <a:pt x="83470" y="309007"/>
                  </a:lnTo>
                  <a:lnTo>
                    <a:pt x="82935" y="297236"/>
                  </a:lnTo>
                  <a:lnTo>
                    <a:pt x="82489" y="285331"/>
                  </a:lnTo>
                  <a:lnTo>
                    <a:pt x="82125" y="273185"/>
                  </a:lnTo>
                  <a:lnTo>
                    <a:pt x="81839" y="260689"/>
                  </a:lnTo>
                  <a:lnTo>
                    <a:pt x="81625" y="247735"/>
                  </a:lnTo>
                  <a:lnTo>
                    <a:pt x="81479" y="234217"/>
                  </a:lnTo>
                  <a:lnTo>
                    <a:pt x="81461" y="110671"/>
                  </a:lnTo>
                  <a:lnTo>
                    <a:pt x="81597" y="97049"/>
                  </a:lnTo>
                  <a:lnTo>
                    <a:pt x="81799" y="84010"/>
                  </a:lnTo>
                  <a:lnTo>
                    <a:pt x="82072" y="71446"/>
                  </a:lnTo>
                  <a:lnTo>
                    <a:pt x="82423" y="59249"/>
                  </a:lnTo>
                  <a:lnTo>
                    <a:pt x="82855" y="47312"/>
                  </a:lnTo>
                  <a:lnTo>
                    <a:pt x="83375" y="35526"/>
                  </a:lnTo>
                  <a:lnTo>
                    <a:pt x="83987" y="23784"/>
                  </a:lnTo>
                  <a:lnTo>
                    <a:pt x="84697" y="11978"/>
                  </a:lnTo>
                  <a:lnTo>
                    <a:pt x="85509" y="0"/>
                  </a:lnTo>
                  <a:lnTo>
                    <a:pt x="81634" y="342"/>
                  </a:lnTo>
                  <a:lnTo>
                    <a:pt x="70197" y="1320"/>
                  </a:lnTo>
                  <a:lnTo>
                    <a:pt x="57269" y="2135"/>
                  </a:lnTo>
                  <a:lnTo>
                    <a:pt x="42773" y="2476"/>
                  </a:lnTo>
                  <a:lnTo>
                    <a:pt x="37170" y="2424"/>
                  </a:lnTo>
                  <a:lnTo>
                    <a:pt x="23275" y="1871"/>
                  </a:lnTo>
                  <a:lnTo>
                    <a:pt x="10914" y="959"/>
                  </a:lnTo>
                  <a:lnTo>
                    <a:pt x="0" y="0"/>
                  </a:lnTo>
                  <a:lnTo>
                    <a:pt x="685" y="10016"/>
                  </a:lnTo>
                  <a:lnTo>
                    <a:pt x="1414" y="21843"/>
                  </a:lnTo>
                  <a:lnTo>
                    <a:pt x="2045" y="33588"/>
                  </a:lnTo>
                  <a:lnTo>
                    <a:pt x="2584" y="45359"/>
                  </a:lnTo>
                  <a:lnTo>
                    <a:pt x="3036" y="57264"/>
                  </a:lnTo>
                  <a:lnTo>
                    <a:pt x="3405" y="69410"/>
                  </a:lnTo>
                  <a:lnTo>
                    <a:pt x="3696" y="81906"/>
                  </a:lnTo>
                  <a:lnTo>
                    <a:pt x="3914" y="94859"/>
                  </a:lnTo>
                  <a:lnTo>
                    <a:pt x="4064" y="108377"/>
                  </a:lnTo>
                  <a:lnTo>
                    <a:pt x="4082" y="231924"/>
                  </a:lnTo>
                  <a:lnTo>
                    <a:pt x="3943" y="245546"/>
                  </a:lnTo>
                  <a:lnTo>
                    <a:pt x="3737" y="258585"/>
                  </a:lnTo>
                  <a:lnTo>
                    <a:pt x="3458" y="271149"/>
                  </a:lnTo>
                  <a:lnTo>
                    <a:pt x="3102" y="283346"/>
                  </a:lnTo>
                  <a:lnTo>
                    <a:pt x="2664" y="295283"/>
                  </a:lnTo>
                  <a:lnTo>
                    <a:pt x="2140" y="307069"/>
                  </a:lnTo>
                  <a:lnTo>
                    <a:pt x="1524" y="318811"/>
                  </a:lnTo>
                  <a:lnTo>
                    <a:pt x="812" y="330617"/>
                  </a:lnTo>
                  <a:lnTo>
                    <a:pt x="0" y="342595"/>
                  </a:lnTo>
                  <a:lnTo>
                    <a:pt x="3914" y="342243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7" name="object 15"/>
            <p:cNvSpPr>
              <a:spLocks/>
            </p:cNvSpPr>
            <p:nvPr/>
          </p:nvSpPr>
          <p:spPr bwMode="auto">
            <a:xfrm>
              <a:off x="3266840" y="6960396"/>
              <a:ext cx="201828" cy="342595"/>
            </a:xfrm>
            <a:custGeom>
              <a:avLst/>
              <a:gdLst/>
              <a:ahLst/>
              <a:cxnLst>
                <a:cxn ang="0">
                  <a:pos x="197116" y="157403"/>
                </a:cxn>
                <a:cxn ang="0">
                  <a:pos x="199745" y="141503"/>
                </a:cxn>
                <a:cxn ang="0">
                  <a:pos x="183163" y="142296"/>
                </a:cxn>
                <a:cxn ang="0">
                  <a:pos x="158900" y="143299"/>
                </a:cxn>
                <a:cxn ang="0">
                  <a:pos x="134567" y="144124"/>
                </a:cxn>
                <a:cxn ang="0">
                  <a:pos x="109084" y="144831"/>
                </a:cxn>
                <a:cxn ang="0">
                  <a:pos x="81368" y="145478"/>
                </a:cxn>
                <a:cxn ang="0">
                  <a:pos x="81758" y="88050"/>
                </a:cxn>
                <a:cxn ang="0">
                  <a:pos x="82536" y="62698"/>
                </a:cxn>
                <a:cxn ang="0">
                  <a:pos x="83972" y="37261"/>
                </a:cxn>
                <a:cxn ang="0">
                  <a:pos x="93030" y="37450"/>
                </a:cxn>
                <a:cxn ang="0">
                  <a:pos x="115157" y="38369"/>
                </a:cxn>
                <a:cxn ang="0">
                  <a:pos x="143450" y="39811"/>
                </a:cxn>
                <a:cxn ang="0">
                  <a:pos x="173732" y="41513"/>
                </a:cxn>
                <a:cxn ang="0">
                  <a:pos x="201828" y="43205"/>
                </a:cxn>
                <a:cxn ang="0">
                  <a:pos x="199745" y="31280"/>
                </a:cxn>
                <a:cxn ang="0">
                  <a:pos x="200774" y="5956"/>
                </a:cxn>
                <a:cxn ang="0">
                  <a:pos x="198538" y="296"/>
                </a:cxn>
                <a:cxn ang="0">
                  <a:pos x="181624" y="1194"/>
                </a:cxn>
                <a:cxn ang="0">
                  <a:pos x="157234" y="1881"/>
                </a:cxn>
                <a:cxn ang="0">
                  <a:pos x="127068" y="2321"/>
                </a:cxn>
                <a:cxn ang="0">
                  <a:pos x="88890" y="2465"/>
                </a:cxn>
                <a:cxn ang="0">
                  <a:pos x="63534" y="1991"/>
                </a:cxn>
                <a:cxn ang="0">
                  <a:pos x="38082" y="1120"/>
                </a:cxn>
                <a:cxn ang="0">
                  <a:pos x="12660" y="277"/>
                </a:cxn>
                <a:cxn ang="0">
                  <a:pos x="686" y="10016"/>
                </a:cxn>
                <a:cxn ang="0">
                  <a:pos x="2047" y="33588"/>
                </a:cxn>
                <a:cxn ang="0">
                  <a:pos x="3041" y="57264"/>
                </a:cxn>
                <a:cxn ang="0">
                  <a:pos x="3704" y="81906"/>
                </a:cxn>
                <a:cxn ang="0">
                  <a:pos x="4075" y="108377"/>
                </a:cxn>
                <a:cxn ang="0">
                  <a:pos x="3954" y="245547"/>
                </a:cxn>
                <a:cxn ang="0">
                  <a:pos x="3465" y="271149"/>
                </a:cxn>
                <a:cxn ang="0">
                  <a:pos x="2668" y="295283"/>
                </a:cxn>
                <a:cxn ang="0">
                  <a:pos x="1525" y="318811"/>
                </a:cxn>
                <a:cxn ang="0">
                  <a:pos x="0" y="342595"/>
                </a:cxn>
                <a:cxn ang="0">
                  <a:pos x="13529" y="341575"/>
                </a:cxn>
                <a:cxn ang="0">
                  <a:pos x="31707" y="340858"/>
                </a:cxn>
                <a:cxn ang="0">
                  <a:pos x="62400" y="340326"/>
                </a:cxn>
                <a:cxn ang="0">
                  <a:pos x="114288" y="340122"/>
                </a:cxn>
                <a:cxn ang="0">
                  <a:pos x="148358" y="340571"/>
                </a:cxn>
                <a:cxn ang="0">
                  <a:pos x="174036" y="341450"/>
                </a:cxn>
                <a:cxn ang="0">
                  <a:pos x="193612" y="342311"/>
                </a:cxn>
                <a:cxn ang="0">
                  <a:pos x="200774" y="336626"/>
                </a:cxn>
                <a:cxn ang="0">
                  <a:pos x="199745" y="310832"/>
                </a:cxn>
                <a:cxn ang="0">
                  <a:pos x="201828" y="298894"/>
                </a:cxn>
                <a:cxn ang="0">
                  <a:pos x="183718" y="300743"/>
                </a:cxn>
                <a:cxn ang="0">
                  <a:pos x="158175" y="302801"/>
                </a:cxn>
                <a:cxn ang="0">
                  <a:pos x="132738" y="304234"/>
                </a:cxn>
                <a:cxn ang="0">
                  <a:pos x="107466" y="305073"/>
                </a:cxn>
                <a:cxn ang="0">
                  <a:pos x="82422" y="305346"/>
                </a:cxn>
                <a:cxn ang="0">
                  <a:pos x="81435" y="281783"/>
                </a:cxn>
                <a:cxn ang="0">
                  <a:pos x="80902" y="256129"/>
                </a:cxn>
                <a:cxn ang="0">
                  <a:pos x="81023" y="217671"/>
                </a:cxn>
                <a:cxn ang="0">
                  <a:pos x="81313" y="192293"/>
                </a:cxn>
                <a:cxn ang="0">
                  <a:pos x="98256" y="179820"/>
                </a:cxn>
                <a:cxn ang="0">
                  <a:pos x="123623" y="180298"/>
                </a:cxn>
                <a:cxn ang="0">
                  <a:pos x="148955" y="181187"/>
                </a:cxn>
                <a:cxn ang="0">
                  <a:pos x="174309" y="182487"/>
                </a:cxn>
                <a:cxn ang="0">
                  <a:pos x="199745" y="184200"/>
                </a:cxn>
                <a:cxn ang="0">
                  <a:pos x="197116" y="169316"/>
                </a:cxn>
              </a:cxnLst>
              <a:rect l="0" t="0" r="r" b="b"/>
              <a:pathLst>
                <a:path w="201828" h="342595">
                  <a:moveTo>
                    <a:pt x="197116" y="163855"/>
                  </a:moveTo>
                  <a:lnTo>
                    <a:pt x="197116" y="157403"/>
                  </a:lnTo>
                  <a:lnTo>
                    <a:pt x="197637" y="152920"/>
                  </a:lnTo>
                  <a:lnTo>
                    <a:pt x="199745" y="141503"/>
                  </a:lnTo>
                  <a:lnTo>
                    <a:pt x="195608" y="141709"/>
                  </a:lnTo>
                  <a:lnTo>
                    <a:pt x="183163" y="142296"/>
                  </a:lnTo>
                  <a:lnTo>
                    <a:pt x="170972" y="142823"/>
                  </a:lnTo>
                  <a:lnTo>
                    <a:pt x="158900" y="143299"/>
                  </a:lnTo>
                  <a:lnTo>
                    <a:pt x="146810" y="143730"/>
                  </a:lnTo>
                  <a:lnTo>
                    <a:pt x="134567" y="144124"/>
                  </a:lnTo>
                  <a:lnTo>
                    <a:pt x="122037" y="144489"/>
                  </a:lnTo>
                  <a:lnTo>
                    <a:pt x="109084" y="144831"/>
                  </a:lnTo>
                  <a:lnTo>
                    <a:pt x="95573" y="145158"/>
                  </a:lnTo>
                  <a:lnTo>
                    <a:pt x="81368" y="145478"/>
                  </a:lnTo>
                  <a:lnTo>
                    <a:pt x="81552" y="100717"/>
                  </a:lnTo>
                  <a:lnTo>
                    <a:pt x="81758" y="88050"/>
                  </a:lnTo>
                  <a:lnTo>
                    <a:pt x="82077" y="75380"/>
                  </a:lnTo>
                  <a:lnTo>
                    <a:pt x="82536" y="62698"/>
                  </a:lnTo>
                  <a:lnTo>
                    <a:pt x="83159" y="49995"/>
                  </a:lnTo>
                  <a:lnTo>
                    <a:pt x="83972" y="37261"/>
                  </a:lnTo>
                  <a:lnTo>
                    <a:pt x="85583" y="37271"/>
                  </a:lnTo>
                  <a:lnTo>
                    <a:pt x="93030" y="37450"/>
                  </a:lnTo>
                  <a:lnTo>
                    <a:pt x="103062" y="37827"/>
                  </a:lnTo>
                  <a:lnTo>
                    <a:pt x="115157" y="38369"/>
                  </a:lnTo>
                  <a:lnTo>
                    <a:pt x="128794" y="39041"/>
                  </a:lnTo>
                  <a:lnTo>
                    <a:pt x="143450" y="39811"/>
                  </a:lnTo>
                  <a:lnTo>
                    <a:pt x="158603" y="40646"/>
                  </a:lnTo>
                  <a:lnTo>
                    <a:pt x="173732" y="41513"/>
                  </a:lnTo>
                  <a:lnTo>
                    <a:pt x="188314" y="42376"/>
                  </a:lnTo>
                  <a:lnTo>
                    <a:pt x="201828" y="43205"/>
                  </a:lnTo>
                  <a:lnTo>
                    <a:pt x="200774" y="35737"/>
                  </a:lnTo>
                  <a:lnTo>
                    <a:pt x="199745" y="31280"/>
                  </a:lnTo>
                  <a:lnTo>
                    <a:pt x="199745" y="11925"/>
                  </a:lnTo>
                  <a:lnTo>
                    <a:pt x="200774" y="5956"/>
                  </a:lnTo>
                  <a:lnTo>
                    <a:pt x="201828" y="0"/>
                  </a:lnTo>
                  <a:lnTo>
                    <a:pt x="198538" y="296"/>
                  </a:lnTo>
                  <a:lnTo>
                    <a:pt x="191122" y="769"/>
                  </a:lnTo>
                  <a:lnTo>
                    <a:pt x="181624" y="1194"/>
                  </a:lnTo>
                  <a:lnTo>
                    <a:pt x="170257" y="1566"/>
                  </a:lnTo>
                  <a:lnTo>
                    <a:pt x="157234" y="1881"/>
                  </a:lnTo>
                  <a:lnTo>
                    <a:pt x="142767" y="2134"/>
                  </a:lnTo>
                  <a:lnTo>
                    <a:pt x="127068" y="2321"/>
                  </a:lnTo>
                  <a:lnTo>
                    <a:pt x="92824" y="2476"/>
                  </a:lnTo>
                  <a:lnTo>
                    <a:pt x="88890" y="2465"/>
                  </a:lnTo>
                  <a:lnTo>
                    <a:pt x="76232" y="2305"/>
                  </a:lnTo>
                  <a:lnTo>
                    <a:pt x="63534" y="1991"/>
                  </a:lnTo>
                  <a:lnTo>
                    <a:pt x="50812" y="1579"/>
                  </a:lnTo>
                  <a:lnTo>
                    <a:pt x="38082" y="1120"/>
                  </a:lnTo>
                  <a:lnTo>
                    <a:pt x="25360" y="669"/>
                  </a:lnTo>
                  <a:lnTo>
                    <a:pt x="12660" y="277"/>
                  </a:lnTo>
                  <a:lnTo>
                    <a:pt x="0" y="0"/>
                  </a:lnTo>
                  <a:lnTo>
                    <a:pt x="686" y="10016"/>
                  </a:lnTo>
                  <a:lnTo>
                    <a:pt x="1415" y="21843"/>
                  </a:lnTo>
                  <a:lnTo>
                    <a:pt x="2047" y="33588"/>
                  </a:lnTo>
                  <a:lnTo>
                    <a:pt x="2588" y="45359"/>
                  </a:lnTo>
                  <a:lnTo>
                    <a:pt x="3041" y="57264"/>
                  </a:lnTo>
                  <a:lnTo>
                    <a:pt x="3412" y="69410"/>
                  </a:lnTo>
                  <a:lnTo>
                    <a:pt x="3704" y="81906"/>
                  </a:lnTo>
                  <a:lnTo>
                    <a:pt x="3924" y="94859"/>
                  </a:lnTo>
                  <a:lnTo>
                    <a:pt x="4075" y="108377"/>
                  </a:lnTo>
                  <a:lnTo>
                    <a:pt x="4094" y="231925"/>
                  </a:lnTo>
                  <a:lnTo>
                    <a:pt x="3954" y="245547"/>
                  </a:lnTo>
                  <a:lnTo>
                    <a:pt x="3746" y="258585"/>
                  </a:lnTo>
                  <a:lnTo>
                    <a:pt x="3465" y="271149"/>
                  </a:lnTo>
                  <a:lnTo>
                    <a:pt x="3108" y="283346"/>
                  </a:lnTo>
                  <a:lnTo>
                    <a:pt x="2668" y="295283"/>
                  </a:lnTo>
                  <a:lnTo>
                    <a:pt x="2142" y="307069"/>
                  </a:lnTo>
                  <a:lnTo>
                    <a:pt x="1525" y="318811"/>
                  </a:lnTo>
                  <a:lnTo>
                    <a:pt x="813" y="330617"/>
                  </a:lnTo>
                  <a:lnTo>
                    <a:pt x="0" y="342595"/>
                  </a:lnTo>
                  <a:lnTo>
                    <a:pt x="2895" y="342339"/>
                  </a:lnTo>
                  <a:lnTo>
                    <a:pt x="13529" y="341575"/>
                  </a:lnTo>
                  <a:lnTo>
                    <a:pt x="21365" y="341202"/>
                  </a:lnTo>
                  <a:lnTo>
                    <a:pt x="31707" y="340858"/>
                  </a:lnTo>
                  <a:lnTo>
                    <a:pt x="45179" y="340560"/>
                  </a:lnTo>
                  <a:lnTo>
                    <a:pt x="62400" y="340326"/>
                  </a:lnTo>
                  <a:lnTo>
                    <a:pt x="83993" y="340173"/>
                  </a:lnTo>
                  <a:lnTo>
                    <a:pt x="114288" y="340122"/>
                  </a:lnTo>
                  <a:lnTo>
                    <a:pt x="132515" y="340265"/>
                  </a:lnTo>
                  <a:lnTo>
                    <a:pt x="148358" y="340571"/>
                  </a:lnTo>
                  <a:lnTo>
                    <a:pt x="162103" y="340985"/>
                  </a:lnTo>
                  <a:lnTo>
                    <a:pt x="174036" y="341450"/>
                  </a:lnTo>
                  <a:lnTo>
                    <a:pt x="184444" y="341911"/>
                  </a:lnTo>
                  <a:lnTo>
                    <a:pt x="193612" y="342311"/>
                  </a:lnTo>
                  <a:lnTo>
                    <a:pt x="201828" y="342595"/>
                  </a:lnTo>
                  <a:lnTo>
                    <a:pt x="200774" y="336626"/>
                  </a:lnTo>
                  <a:lnTo>
                    <a:pt x="199745" y="331660"/>
                  </a:lnTo>
                  <a:lnTo>
                    <a:pt x="199745" y="310832"/>
                  </a:lnTo>
                  <a:lnTo>
                    <a:pt x="200774" y="305841"/>
                  </a:lnTo>
                  <a:lnTo>
                    <a:pt x="201828" y="298894"/>
                  </a:lnTo>
                  <a:lnTo>
                    <a:pt x="196509" y="299472"/>
                  </a:lnTo>
                  <a:lnTo>
                    <a:pt x="183718" y="300743"/>
                  </a:lnTo>
                  <a:lnTo>
                    <a:pt x="170937" y="301852"/>
                  </a:lnTo>
                  <a:lnTo>
                    <a:pt x="158175" y="302801"/>
                  </a:lnTo>
                  <a:lnTo>
                    <a:pt x="145440" y="303593"/>
                  </a:lnTo>
                  <a:lnTo>
                    <a:pt x="132738" y="304234"/>
                  </a:lnTo>
                  <a:lnTo>
                    <a:pt x="120078" y="304726"/>
                  </a:lnTo>
                  <a:lnTo>
                    <a:pt x="107466" y="305073"/>
                  </a:lnTo>
                  <a:lnTo>
                    <a:pt x="94912" y="305278"/>
                  </a:lnTo>
                  <a:lnTo>
                    <a:pt x="82422" y="305346"/>
                  </a:lnTo>
                  <a:lnTo>
                    <a:pt x="81899" y="294385"/>
                  </a:lnTo>
                  <a:lnTo>
                    <a:pt x="81435" y="281783"/>
                  </a:lnTo>
                  <a:lnTo>
                    <a:pt x="81102" y="268997"/>
                  </a:lnTo>
                  <a:lnTo>
                    <a:pt x="80902" y="256129"/>
                  </a:lnTo>
                  <a:lnTo>
                    <a:pt x="80891" y="230439"/>
                  </a:lnTo>
                  <a:lnTo>
                    <a:pt x="81023" y="217671"/>
                  </a:lnTo>
                  <a:lnTo>
                    <a:pt x="81181" y="204948"/>
                  </a:lnTo>
                  <a:lnTo>
                    <a:pt x="81313" y="192293"/>
                  </a:lnTo>
                  <a:lnTo>
                    <a:pt x="81368" y="179730"/>
                  </a:lnTo>
                  <a:lnTo>
                    <a:pt x="98256" y="179820"/>
                  </a:lnTo>
                  <a:lnTo>
                    <a:pt x="110948" y="180008"/>
                  </a:lnTo>
                  <a:lnTo>
                    <a:pt x="123623" y="180298"/>
                  </a:lnTo>
                  <a:lnTo>
                    <a:pt x="136290" y="180691"/>
                  </a:lnTo>
                  <a:lnTo>
                    <a:pt x="148955" y="181187"/>
                  </a:lnTo>
                  <a:lnTo>
                    <a:pt x="161625" y="181785"/>
                  </a:lnTo>
                  <a:lnTo>
                    <a:pt x="174309" y="182487"/>
                  </a:lnTo>
                  <a:lnTo>
                    <a:pt x="187013" y="183292"/>
                  </a:lnTo>
                  <a:lnTo>
                    <a:pt x="199745" y="184200"/>
                  </a:lnTo>
                  <a:lnTo>
                    <a:pt x="198158" y="173786"/>
                  </a:lnTo>
                  <a:lnTo>
                    <a:pt x="197116" y="169316"/>
                  </a:lnTo>
                  <a:lnTo>
                    <a:pt x="197116" y="16385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8" name="object 16"/>
            <p:cNvSpPr>
              <a:spLocks/>
            </p:cNvSpPr>
            <p:nvPr/>
          </p:nvSpPr>
          <p:spPr bwMode="auto">
            <a:xfrm>
              <a:off x="3569277" y="6960395"/>
              <a:ext cx="321233" cy="342607"/>
            </a:xfrm>
            <a:custGeom>
              <a:avLst/>
              <a:gdLst/>
              <a:ahLst/>
              <a:cxnLst>
                <a:cxn ang="0">
                  <a:pos x="28302" y="340456"/>
                </a:cxn>
                <a:cxn ang="0">
                  <a:pos x="62298" y="340721"/>
                </a:cxn>
                <a:cxn ang="0">
                  <a:pos x="84884" y="332588"/>
                </a:cxn>
                <a:cxn ang="0">
                  <a:pos x="82982" y="297239"/>
                </a:cxn>
                <a:cxn ang="0">
                  <a:pos x="81873" y="260692"/>
                </a:cxn>
                <a:cxn ang="0">
                  <a:pos x="81394" y="176758"/>
                </a:cxn>
                <a:cxn ang="0">
                  <a:pos x="110005" y="175748"/>
                </a:cxn>
                <a:cxn ang="0">
                  <a:pos x="148071" y="174851"/>
                </a:cxn>
                <a:cxn ang="0">
                  <a:pos x="189155" y="175237"/>
                </a:cxn>
                <a:cxn ang="0">
                  <a:pos x="227155" y="176454"/>
                </a:cxn>
                <a:cxn ang="0">
                  <a:pos x="239668" y="245552"/>
                </a:cxn>
                <a:cxn ang="0">
                  <a:pos x="238827" y="283349"/>
                </a:cxn>
                <a:cxn ang="0">
                  <a:pos x="237249" y="318818"/>
                </a:cxn>
                <a:cxn ang="0">
                  <a:pos x="239635" y="342256"/>
                </a:cxn>
                <a:cxn ang="0">
                  <a:pos x="278498" y="340118"/>
                </a:cxn>
                <a:cxn ang="0">
                  <a:pos x="310331" y="341633"/>
                </a:cxn>
                <a:cxn ang="0">
                  <a:pos x="319821" y="320759"/>
                </a:cxn>
                <a:cxn ang="0">
                  <a:pos x="318208" y="285334"/>
                </a:cxn>
                <a:cxn ang="0">
                  <a:pos x="317340" y="247740"/>
                </a:cxn>
                <a:cxn ang="0">
                  <a:pos x="317311" y="97049"/>
                </a:cxn>
                <a:cxn ang="0">
                  <a:pos x="318142" y="59249"/>
                </a:cxn>
                <a:cxn ang="0">
                  <a:pos x="319711" y="23784"/>
                </a:cxn>
                <a:cxn ang="0">
                  <a:pos x="317358" y="342"/>
                </a:cxn>
                <a:cxn ang="0">
                  <a:pos x="278498" y="2476"/>
                </a:cxn>
                <a:cxn ang="0">
                  <a:pos x="246631" y="959"/>
                </a:cxn>
                <a:cxn ang="0">
                  <a:pos x="237094" y="20868"/>
                </a:cxn>
                <a:cxn ang="0">
                  <a:pos x="238742" y="56290"/>
                </a:cxn>
                <a:cxn ang="0">
                  <a:pos x="239635" y="93902"/>
                </a:cxn>
                <a:cxn ang="0">
                  <a:pos x="237982" y="136598"/>
                </a:cxn>
                <a:cxn ang="0">
                  <a:pos x="205762" y="137249"/>
                </a:cxn>
                <a:cxn ang="0">
                  <a:pos x="125331" y="137368"/>
                </a:cxn>
                <a:cxn ang="0">
                  <a:pos x="90424" y="136784"/>
                </a:cxn>
                <a:cxn ang="0">
                  <a:pos x="81617" y="97130"/>
                </a:cxn>
                <a:cxn ang="0">
                  <a:pos x="82450" y="59216"/>
                </a:cxn>
                <a:cxn ang="0">
                  <a:pos x="84033" y="23723"/>
                </a:cxn>
                <a:cxn ang="0">
                  <a:pos x="81645" y="345"/>
                </a:cxn>
                <a:cxn ang="0">
                  <a:pos x="42786" y="2476"/>
                </a:cxn>
                <a:cxn ang="0">
                  <a:pos x="10925" y="959"/>
                </a:cxn>
                <a:cxn ang="0">
                  <a:pos x="1424" y="21843"/>
                </a:cxn>
                <a:cxn ang="0">
                  <a:pos x="3051" y="57264"/>
                </a:cxn>
                <a:cxn ang="0">
                  <a:pos x="3928" y="94859"/>
                </a:cxn>
                <a:cxn ang="0">
                  <a:pos x="3957" y="245552"/>
                </a:cxn>
                <a:cxn ang="0">
                  <a:pos x="3118" y="283349"/>
                </a:cxn>
                <a:cxn ang="0">
                  <a:pos x="1535" y="318818"/>
                </a:cxn>
                <a:cxn ang="0">
                  <a:pos x="3931" y="342255"/>
                </a:cxn>
              </a:cxnLst>
              <a:rect l="0" t="0" r="r" b="b"/>
              <a:pathLst>
                <a:path w="321233" h="342607">
                  <a:moveTo>
                    <a:pt x="3931" y="342255"/>
                  </a:moveTo>
                  <a:lnTo>
                    <a:pt x="15382" y="341269"/>
                  </a:lnTo>
                  <a:lnTo>
                    <a:pt x="28302" y="340456"/>
                  </a:lnTo>
                  <a:lnTo>
                    <a:pt x="42786" y="340118"/>
                  </a:lnTo>
                  <a:lnTo>
                    <a:pt x="48406" y="340170"/>
                  </a:lnTo>
                  <a:lnTo>
                    <a:pt x="62298" y="340721"/>
                  </a:lnTo>
                  <a:lnTo>
                    <a:pt x="74655" y="341634"/>
                  </a:lnTo>
                  <a:lnTo>
                    <a:pt x="85572" y="342607"/>
                  </a:lnTo>
                  <a:lnTo>
                    <a:pt x="84884" y="332588"/>
                  </a:lnTo>
                  <a:lnTo>
                    <a:pt x="84154" y="320759"/>
                  </a:lnTo>
                  <a:lnTo>
                    <a:pt x="83521" y="309012"/>
                  </a:lnTo>
                  <a:lnTo>
                    <a:pt x="82982" y="297239"/>
                  </a:lnTo>
                  <a:lnTo>
                    <a:pt x="82531" y="285334"/>
                  </a:lnTo>
                  <a:lnTo>
                    <a:pt x="82163" y="273187"/>
                  </a:lnTo>
                  <a:lnTo>
                    <a:pt x="81873" y="260692"/>
                  </a:lnTo>
                  <a:lnTo>
                    <a:pt x="81656" y="247740"/>
                  </a:lnTo>
                  <a:lnTo>
                    <a:pt x="81507" y="234224"/>
                  </a:lnTo>
                  <a:lnTo>
                    <a:pt x="81394" y="176758"/>
                  </a:lnTo>
                  <a:lnTo>
                    <a:pt x="84482" y="176646"/>
                  </a:lnTo>
                  <a:lnTo>
                    <a:pt x="97248" y="176184"/>
                  </a:lnTo>
                  <a:lnTo>
                    <a:pt x="110005" y="175748"/>
                  </a:lnTo>
                  <a:lnTo>
                    <a:pt x="122737" y="175363"/>
                  </a:lnTo>
                  <a:lnTo>
                    <a:pt x="135431" y="175055"/>
                  </a:lnTo>
                  <a:lnTo>
                    <a:pt x="148071" y="174851"/>
                  </a:lnTo>
                  <a:lnTo>
                    <a:pt x="163746" y="174784"/>
                  </a:lnTo>
                  <a:lnTo>
                    <a:pt x="176476" y="174934"/>
                  </a:lnTo>
                  <a:lnTo>
                    <a:pt x="189155" y="175237"/>
                  </a:lnTo>
                  <a:lnTo>
                    <a:pt x="201809" y="175633"/>
                  </a:lnTo>
                  <a:lnTo>
                    <a:pt x="214467" y="176059"/>
                  </a:lnTo>
                  <a:lnTo>
                    <a:pt x="227155" y="176454"/>
                  </a:lnTo>
                  <a:lnTo>
                    <a:pt x="239902" y="176758"/>
                  </a:lnTo>
                  <a:lnTo>
                    <a:pt x="239807" y="231932"/>
                  </a:lnTo>
                  <a:lnTo>
                    <a:pt x="239668" y="245552"/>
                  </a:lnTo>
                  <a:lnTo>
                    <a:pt x="239461" y="258589"/>
                  </a:lnTo>
                  <a:lnTo>
                    <a:pt x="239183" y="271152"/>
                  </a:lnTo>
                  <a:lnTo>
                    <a:pt x="238827" y="283349"/>
                  </a:lnTo>
                  <a:lnTo>
                    <a:pt x="238389" y="295287"/>
                  </a:lnTo>
                  <a:lnTo>
                    <a:pt x="237865" y="307074"/>
                  </a:lnTo>
                  <a:lnTo>
                    <a:pt x="237249" y="318818"/>
                  </a:lnTo>
                  <a:lnTo>
                    <a:pt x="236537" y="330626"/>
                  </a:lnTo>
                  <a:lnTo>
                    <a:pt x="235724" y="342607"/>
                  </a:lnTo>
                  <a:lnTo>
                    <a:pt x="239635" y="342256"/>
                  </a:lnTo>
                  <a:lnTo>
                    <a:pt x="251075" y="341269"/>
                  </a:lnTo>
                  <a:lnTo>
                    <a:pt x="264000" y="340456"/>
                  </a:lnTo>
                  <a:lnTo>
                    <a:pt x="278498" y="340118"/>
                  </a:lnTo>
                  <a:lnTo>
                    <a:pt x="284059" y="340169"/>
                  </a:lnTo>
                  <a:lnTo>
                    <a:pt x="297965" y="340719"/>
                  </a:lnTo>
                  <a:lnTo>
                    <a:pt x="310331" y="341633"/>
                  </a:lnTo>
                  <a:lnTo>
                    <a:pt x="321233" y="342607"/>
                  </a:lnTo>
                  <a:lnTo>
                    <a:pt x="320548" y="332589"/>
                  </a:lnTo>
                  <a:lnTo>
                    <a:pt x="319821" y="320759"/>
                  </a:lnTo>
                  <a:lnTo>
                    <a:pt x="319192" y="309012"/>
                  </a:lnTo>
                  <a:lnTo>
                    <a:pt x="318656" y="297240"/>
                  </a:lnTo>
                  <a:lnTo>
                    <a:pt x="318208" y="285334"/>
                  </a:lnTo>
                  <a:lnTo>
                    <a:pt x="317842" y="273188"/>
                  </a:lnTo>
                  <a:lnTo>
                    <a:pt x="317555" y="260692"/>
                  </a:lnTo>
                  <a:lnTo>
                    <a:pt x="317340" y="247740"/>
                  </a:lnTo>
                  <a:lnTo>
                    <a:pt x="317192" y="234224"/>
                  </a:lnTo>
                  <a:lnTo>
                    <a:pt x="317174" y="110670"/>
                  </a:lnTo>
                  <a:lnTo>
                    <a:pt x="317311" y="97049"/>
                  </a:lnTo>
                  <a:lnTo>
                    <a:pt x="317514" y="84009"/>
                  </a:lnTo>
                  <a:lnTo>
                    <a:pt x="317790" y="71446"/>
                  </a:lnTo>
                  <a:lnTo>
                    <a:pt x="318142" y="59249"/>
                  </a:lnTo>
                  <a:lnTo>
                    <a:pt x="318576" y="47311"/>
                  </a:lnTo>
                  <a:lnTo>
                    <a:pt x="319097" y="35526"/>
                  </a:lnTo>
                  <a:lnTo>
                    <a:pt x="319711" y="23784"/>
                  </a:lnTo>
                  <a:lnTo>
                    <a:pt x="320421" y="11978"/>
                  </a:lnTo>
                  <a:lnTo>
                    <a:pt x="321233" y="0"/>
                  </a:lnTo>
                  <a:lnTo>
                    <a:pt x="317358" y="342"/>
                  </a:lnTo>
                  <a:lnTo>
                    <a:pt x="305922" y="1320"/>
                  </a:lnTo>
                  <a:lnTo>
                    <a:pt x="292994" y="2135"/>
                  </a:lnTo>
                  <a:lnTo>
                    <a:pt x="278498" y="2476"/>
                  </a:lnTo>
                  <a:lnTo>
                    <a:pt x="272891" y="2424"/>
                  </a:lnTo>
                  <a:lnTo>
                    <a:pt x="258991" y="1871"/>
                  </a:lnTo>
                  <a:lnTo>
                    <a:pt x="246631" y="959"/>
                  </a:lnTo>
                  <a:lnTo>
                    <a:pt x="235724" y="0"/>
                  </a:lnTo>
                  <a:lnTo>
                    <a:pt x="236353" y="9055"/>
                  </a:lnTo>
                  <a:lnTo>
                    <a:pt x="237094" y="20868"/>
                  </a:lnTo>
                  <a:lnTo>
                    <a:pt x="237736" y="32607"/>
                  </a:lnTo>
                  <a:lnTo>
                    <a:pt x="238283" y="44380"/>
                  </a:lnTo>
                  <a:lnTo>
                    <a:pt x="238742" y="56290"/>
                  </a:lnTo>
                  <a:lnTo>
                    <a:pt x="239117" y="68443"/>
                  </a:lnTo>
                  <a:lnTo>
                    <a:pt x="239413" y="80945"/>
                  </a:lnTo>
                  <a:lnTo>
                    <a:pt x="239635" y="93902"/>
                  </a:lnTo>
                  <a:lnTo>
                    <a:pt x="239787" y="107418"/>
                  </a:lnTo>
                  <a:lnTo>
                    <a:pt x="239902" y="136550"/>
                  </a:lnTo>
                  <a:lnTo>
                    <a:pt x="237982" y="136598"/>
                  </a:lnTo>
                  <a:lnTo>
                    <a:pt x="228068" y="136834"/>
                  </a:lnTo>
                  <a:lnTo>
                    <a:pt x="217438" y="137055"/>
                  </a:lnTo>
                  <a:lnTo>
                    <a:pt x="205762" y="137249"/>
                  </a:lnTo>
                  <a:lnTo>
                    <a:pt x="192711" y="137402"/>
                  </a:lnTo>
                  <a:lnTo>
                    <a:pt x="161175" y="137541"/>
                  </a:lnTo>
                  <a:lnTo>
                    <a:pt x="125331" y="137368"/>
                  </a:lnTo>
                  <a:lnTo>
                    <a:pt x="112279" y="137206"/>
                  </a:lnTo>
                  <a:lnTo>
                    <a:pt x="100681" y="137007"/>
                  </a:lnTo>
                  <a:lnTo>
                    <a:pt x="90424" y="136784"/>
                  </a:lnTo>
                  <a:lnTo>
                    <a:pt x="81394" y="136550"/>
                  </a:lnTo>
                  <a:lnTo>
                    <a:pt x="81482" y="110798"/>
                  </a:lnTo>
                  <a:lnTo>
                    <a:pt x="81617" y="97130"/>
                  </a:lnTo>
                  <a:lnTo>
                    <a:pt x="81820" y="84047"/>
                  </a:lnTo>
                  <a:lnTo>
                    <a:pt x="82096" y="71445"/>
                  </a:lnTo>
                  <a:lnTo>
                    <a:pt x="82450" y="59216"/>
                  </a:lnTo>
                  <a:lnTo>
                    <a:pt x="82888" y="47257"/>
                  </a:lnTo>
                  <a:lnTo>
                    <a:pt x="83414" y="35461"/>
                  </a:lnTo>
                  <a:lnTo>
                    <a:pt x="84033" y="23723"/>
                  </a:lnTo>
                  <a:lnTo>
                    <a:pt x="84751" y="11937"/>
                  </a:lnTo>
                  <a:lnTo>
                    <a:pt x="85572" y="0"/>
                  </a:lnTo>
                  <a:lnTo>
                    <a:pt x="81645" y="345"/>
                  </a:lnTo>
                  <a:lnTo>
                    <a:pt x="70199" y="1323"/>
                  </a:lnTo>
                  <a:lnTo>
                    <a:pt x="57278" y="2136"/>
                  </a:lnTo>
                  <a:lnTo>
                    <a:pt x="42786" y="2476"/>
                  </a:lnTo>
                  <a:lnTo>
                    <a:pt x="37170" y="2424"/>
                  </a:lnTo>
                  <a:lnTo>
                    <a:pt x="23283" y="1870"/>
                  </a:lnTo>
                  <a:lnTo>
                    <a:pt x="10925" y="959"/>
                  </a:lnTo>
                  <a:lnTo>
                    <a:pt x="0" y="0"/>
                  </a:lnTo>
                  <a:lnTo>
                    <a:pt x="691" y="10016"/>
                  </a:lnTo>
                  <a:lnTo>
                    <a:pt x="1424" y="21843"/>
                  </a:lnTo>
                  <a:lnTo>
                    <a:pt x="2058" y="33588"/>
                  </a:lnTo>
                  <a:lnTo>
                    <a:pt x="2599" y="45359"/>
                  </a:lnTo>
                  <a:lnTo>
                    <a:pt x="3051" y="57264"/>
                  </a:lnTo>
                  <a:lnTo>
                    <a:pt x="3420" y="69410"/>
                  </a:lnTo>
                  <a:lnTo>
                    <a:pt x="3711" y="81906"/>
                  </a:lnTo>
                  <a:lnTo>
                    <a:pt x="3928" y="94859"/>
                  </a:lnTo>
                  <a:lnTo>
                    <a:pt x="4077" y="108377"/>
                  </a:lnTo>
                  <a:lnTo>
                    <a:pt x="4096" y="231932"/>
                  </a:lnTo>
                  <a:lnTo>
                    <a:pt x="3957" y="245552"/>
                  </a:lnTo>
                  <a:lnTo>
                    <a:pt x="3752" y="258589"/>
                  </a:lnTo>
                  <a:lnTo>
                    <a:pt x="3474" y="271153"/>
                  </a:lnTo>
                  <a:lnTo>
                    <a:pt x="3118" y="283349"/>
                  </a:lnTo>
                  <a:lnTo>
                    <a:pt x="2679" y="295287"/>
                  </a:lnTo>
                  <a:lnTo>
                    <a:pt x="2153" y="307074"/>
                  </a:lnTo>
                  <a:lnTo>
                    <a:pt x="1535" y="318818"/>
                  </a:lnTo>
                  <a:lnTo>
                    <a:pt x="819" y="330626"/>
                  </a:lnTo>
                  <a:lnTo>
                    <a:pt x="0" y="342607"/>
                  </a:lnTo>
                  <a:lnTo>
                    <a:pt x="3931" y="34225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89" name="object 17"/>
            <p:cNvSpPr>
              <a:spLocks/>
            </p:cNvSpPr>
            <p:nvPr/>
          </p:nvSpPr>
          <p:spPr bwMode="auto">
            <a:xfrm>
              <a:off x="1965726" y="7472464"/>
              <a:ext cx="83972" cy="38176"/>
            </a:xfrm>
            <a:custGeom>
              <a:avLst/>
              <a:gdLst/>
              <a:ahLst/>
              <a:cxnLst>
                <a:cxn ang="0">
                  <a:pos x="83972" y="152"/>
                </a:cxn>
                <a:cxn ang="0">
                  <a:pos x="21085" y="-30747"/>
                </a:cxn>
                <a:cxn ang="0">
                  <a:pos x="8344" y="-15422"/>
                </a:cxn>
                <a:cxn ang="0">
                  <a:pos x="927" y="8432"/>
                </a:cxn>
                <a:cxn ang="0">
                  <a:pos x="720" y="37264"/>
                </a:cxn>
                <a:cxn ang="0">
                  <a:pos x="7416" y="61958"/>
                </a:cxn>
                <a:cxn ang="0">
                  <a:pos x="19594" y="76120"/>
                </a:cxn>
                <a:cxn ang="0">
                  <a:pos x="43014" y="84581"/>
                </a:cxn>
                <a:cxn ang="0">
                  <a:pos x="51409" y="83692"/>
                </a:cxn>
                <a:cxn ang="0">
                  <a:pos x="59270" y="81559"/>
                </a:cxn>
                <a:cxn ang="0">
                  <a:pos x="68160" y="76149"/>
                </a:cxn>
                <a:cxn ang="0">
                  <a:pos x="76593" y="65341"/>
                </a:cxn>
                <a:cxn ang="0">
                  <a:pos x="84785" y="38620"/>
                </a:cxn>
                <a:cxn ang="0">
                  <a:pos x="70865" y="47231"/>
                </a:cxn>
                <a:cxn ang="0">
                  <a:pos x="65697" y="58191"/>
                </a:cxn>
                <a:cxn ang="0">
                  <a:pos x="59562" y="65925"/>
                </a:cxn>
                <a:cxn ang="0">
                  <a:pos x="52158" y="69697"/>
                </a:cxn>
                <a:cxn ang="0">
                  <a:pos x="44983" y="70789"/>
                </a:cxn>
                <a:cxn ang="0">
                  <a:pos x="28718" y="66543"/>
                </a:cxn>
                <a:cxn ang="0">
                  <a:pos x="16938" y="48490"/>
                </a:cxn>
                <a:cxn ang="0">
                  <a:pos x="13334" y="22250"/>
                </a:cxn>
                <a:cxn ang="0">
                  <a:pos x="17148" y="-2771"/>
                </a:cxn>
                <a:cxn ang="0">
                  <a:pos x="28613" y="-20167"/>
                </a:cxn>
                <a:cxn ang="0">
                  <a:pos x="47777" y="-23939"/>
                </a:cxn>
                <a:cxn ang="0">
                  <a:pos x="54394" y="-22402"/>
                </a:cxn>
                <a:cxn ang="0">
                  <a:pos x="61544" y="-18783"/>
                </a:cxn>
                <a:cxn ang="0">
                  <a:pos x="67894" y="-11950"/>
                </a:cxn>
                <a:cxn ang="0">
                  <a:pos x="71462" y="0"/>
                </a:cxn>
                <a:cxn ang="0">
                  <a:pos x="83530" y="-3125"/>
                </a:cxn>
                <a:cxn ang="0">
                  <a:pos x="72770" y="-26212"/>
                </a:cxn>
                <a:cxn ang="0">
                  <a:pos x="58473" y="-35980"/>
                </a:cxn>
                <a:cxn ang="0">
                  <a:pos x="32480" y="-36377"/>
                </a:cxn>
              </a:cxnLst>
              <a:rect l="0" t="0" r="r" b="b"/>
              <a:pathLst>
                <a:path w="83972" h="38176">
                  <a:moveTo>
                    <a:pt x="83972" y="0"/>
                  </a:moveTo>
                  <a:lnTo>
                    <a:pt x="83972" y="152"/>
                  </a:lnTo>
                  <a:lnTo>
                    <a:pt x="83972" y="0"/>
                  </a:lnTo>
                  <a:close/>
                </a:path>
                <a:path w="83972" h="38176">
                  <a:moveTo>
                    <a:pt x="21085" y="-30747"/>
                  </a:moveTo>
                  <a:lnTo>
                    <a:pt x="11849" y="-21107"/>
                  </a:lnTo>
                  <a:lnTo>
                    <a:pt x="8344" y="-15422"/>
                  </a:lnTo>
                  <a:lnTo>
                    <a:pt x="3708" y="-4284"/>
                  </a:lnTo>
                  <a:lnTo>
                    <a:pt x="927" y="8432"/>
                  </a:lnTo>
                  <a:lnTo>
                    <a:pt x="0" y="22720"/>
                  </a:lnTo>
                  <a:lnTo>
                    <a:pt x="720" y="37264"/>
                  </a:lnTo>
                  <a:lnTo>
                    <a:pt x="3190" y="50890"/>
                  </a:lnTo>
                  <a:lnTo>
                    <a:pt x="7416" y="61958"/>
                  </a:lnTo>
                  <a:lnTo>
                    <a:pt x="13398" y="70472"/>
                  </a:lnTo>
                  <a:lnTo>
                    <a:pt x="19594" y="76120"/>
                  </a:lnTo>
                  <a:lnTo>
                    <a:pt x="30897" y="82465"/>
                  </a:lnTo>
                  <a:lnTo>
                    <a:pt x="43014" y="84581"/>
                  </a:lnTo>
                  <a:lnTo>
                    <a:pt x="44780" y="84581"/>
                  </a:lnTo>
                  <a:lnTo>
                    <a:pt x="51409" y="83692"/>
                  </a:lnTo>
                  <a:lnTo>
                    <a:pt x="55244" y="83096"/>
                  </a:lnTo>
                  <a:lnTo>
                    <a:pt x="59270" y="81559"/>
                  </a:lnTo>
                  <a:lnTo>
                    <a:pt x="63487" y="79057"/>
                  </a:lnTo>
                  <a:lnTo>
                    <a:pt x="68160" y="76149"/>
                  </a:lnTo>
                  <a:lnTo>
                    <a:pt x="72516" y="71589"/>
                  </a:lnTo>
                  <a:lnTo>
                    <a:pt x="76593" y="65341"/>
                  </a:lnTo>
                  <a:lnTo>
                    <a:pt x="82040" y="52761"/>
                  </a:lnTo>
                  <a:lnTo>
                    <a:pt x="84785" y="38620"/>
                  </a:lnTo>
                  <a:lnTo>
                    <a:pt x="72275" y="38798"/>
                  </a:lnTo>
                  <a:lnTo>
                    <a:pt x="70865" y="47231"/>
                  </a:lnTo>
                  <a:lnTo>
                    <a:pt x="68694" y="53720"/>
                  </a:lnTo>
                  <a:lnTo>
                    <a:pt x="65697" y="58191"/>
                  </a:lnTo>
                  <a:lnTo>
                    <a:pt x="62725" y="62699"/>
                  </a:lnTo>
                  <a:lnTo>
                    <a:pt x="59562" y="65925"/>
                  </a:lnTo>
                  <a:lnTo>
                    <a:pt x="56197" y="67868"/>
                  </a:lnTo>
                  <a:lnTo>
                    <a:pt x="52158" y="69697"/>
                  </a:lnTo>
                  <a:lnTo>
                    <a:pt x="48361" y="70573"/>
                  </a:lnTo>
                  <a:lnTo>
                    <a:pt x="44983" y="70789"/>
                  </a:lnTo>
                  <a:lnTo>
                    <a:pt x="41419" y="70639"/>
                  </a:lnTo>
                  <a:lnTo>
                    <a:pt x="28718" y="66543"/>
                  </a:lnTo>
                  <a:lnTo>
                    <a:pt x="20307" y="56832"/>
                  </a:lnTo>
                  <a:lnTo>
                    <a:pt x="16938" y="48490"/>
                  </a:lnTo>
                  <a:lnTo>
                    <a:pt x="14232" y="36231"/>
                  </a:lnTo>
                  <a:lnTo>
                    <a:pt x="13334" y="22250"/>
                  </a:lnTo>
                  <a:lnTo>
                    <a:pt x="14112" y="9758"/>
                  </a:lnTo>
                  <a:lnTo>
                    <a:pt x="17148" y="-2771"/>
                  </a:lnTo>
                  <a:lnTo>
                    <a:pt x="22491" y="-12433"/>
                  </a:lnTo>
                  <a:lnTo>
                    <a:pt x="28613" y="-20167"/>
                  </a:lnTo>
                  <a:lnTo>
                    <a:pt x="36029" y="-24041"/>
                  </a:lnTo>
                  <a:lnTo>
                    <a:pt x="47777" y="-23939"/>
                  </a:lnTo>
                  <a:lnTo>
                    <a:pt x="51142" y="-23495"/>
                  </a:lnTo>
                  <a:lnTo>
                    <a:pt x="54394" y="-22402"/>
                  </a:lnTo>
                  <a:lnTo>
                    <a:pt x="58089" y="-21107"/>
                  </a:lnTo>
                  <a:lnTo>
                    <a:pt x="61544" y="-18783"/>
                  </a:lnTo>
                  <a:lnTo>
                    <a:pt x="64719" y="-15354"/>
                  </a:lnTo>
                  <a:lnTo>
                    <a:pt x="67894" y="-11950"/>
                  </a:lnTo>
                  <a:lnTo>
                    <a:pt x="70167" y="-6845"/>
                  </a:lnTo>
                  <a:lnTo>
                    <a:pt x="71462" y="0"/>
                  </a:lnTo>
                  <a:lnTo>
                    <a:pt x="83951" y="0"/>
                  </a:lnTo>
                  <a:lnTo>
                    <a:pt x="83530" y="-3125"/>
                  </a:lnTo>
                  <a:lnTo>
                    <a:pt x="79773" y="-15233"/>
                  </a:lnTo>
                  <a:lnTo>
                    <a:pt x="72770" y="-26212"/>
                  </a:lnTo>
                  <a:lnTo>
                    <a:pt x="69288" y="-29827"/>
                  </a:lnTo>
                  <a:lnTo>
                    <a:pt x="58473" y="-35980"/>
                  </a:lnTo>
                  <a:lnTo>
                    <a:pt x="44678" y="-38023"/>
                  </a:lnTo>
                  <a:lnTo>
                    <a:pt x="32480" y="-36377"/>
                  </a:lnTo>
                  <a:lnTo>
                    <a:pt x="21085" y="-3074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0" name="object 18"/>
            <p:cNvSpPr>
              <a:spLocks/>
            </p:cNvSpPr>
            <p:nvPr/>
          </p:nvSpPr>
          <p:spPr bwMode="auto">
            <a:xfrm>
              <a:off x="2063824" y="7466952"/>
              <a:ext cx="29516" cy="31445"/>
            </a:xfrm>
            <a:custGeom>
              <a:avLst/>
              <a:gdLst/>
              <a:ahLst/>
              <a:cxnLst>
                <a:cxn ang="0">
                  <a:pos x="12509" y="31253"/>
                </a:cxn>
                <a:cxn ang="0">
                  <a:pos x="14389" y="25398"/>
                </a:cxn>
                <a:cxn ang="0">
                  <a:pos x="18110" y="20318"/>
                </a:cxn>
                <a:cxn ang="0">
                  <a:pos x="21831" y="15213"/>
                </a:cxn>
                <a:cxn ang="0">
                  <a:pos x="29516" y="0"/>
                </a:cxn>
                <a:cxn ang="0">
                  <a:pos x="17049" y="4099"/>
                </a:cxn>
                <a:cxn ang="0">
                  <a:pos x="8128" y="13524"/>
                </a:cxn>
                <a:cxn ang="0">
                  <a:pos x="12509" y="31253"/>
                </a:cxn>
                <a:cxn ang="0">
                  <a:pos x="50012" y="83768"/>
                </a:cxn>
                <a:cxn ang="0">
                  <a:pos x="53111" y="80847"/>
                </a:cxn>
                <a:cxn ang="0">
                  <a:pos x="55714" y="77621"/>
                </a:cxn>
                <a:cxn ang="0">
                  <a:pos x="57823" y="74192"/>
                </a:cxn>
                <a:cxn ang="0">
                  <a:pos x="59334" y="71372"/>
                </a:cxn>
                <a:cxn ang="0">
                  <a:pos x="60426" y="68718"/>
                </a:cxn>
                <a:cxn ang="0">
                  <a:pos x="61836" y="63752"/>
                </a:cxn>
                <a:cxn ang="0">
                  <a:pos x="62357" y="60374"/>
                </a:cxn>
                <a:cxn ang="0">
                  <a:pos x="50673" y="60374"/>
                </a:cxn>
                <a:cxn ang="0">
                  <a:pos x="50673" y="60552"/>
                </a:cxn>
                <a:cxn ang="0">
                  <a:pos x="50177" y="63409"/>
                </a:cxn>
                <a:cxn ang="0">
                  <a:pos x="49060" y="66559"/>
                </a:cxn>
                <a:cxn ang="0">
                  <a:pos x="47637" y="69264"/>
                </a:cxn>
                <a:cxn ang="0">
                  <a:pos x="45567" y="71741"/>
                </a:cxn>
                <a:cxn ang="0">
                  <a:pos x="42875" y="73950"/>
                </a:cxn>
                <a:cxn ang="0">
                  <a:pos x="40170" y="76186"/>
                </a:cxn>
                <a:cxn ang="0">
                  <a:pos x="36804" y="77265"/>
                </a:cxn>
                <a:cxn ang="0">
                  <a:pos x="26073" y="77265"/>
                </a:cxn>
                <a:cxn ang="0">
                  <a:pos x="21031" y="74839"/>
                </a:cxn>
                <a:cxn ang="0">
                  <a:pos x="17614" y="70026"/>
                </a:cxn>
                <a:cxn ang="0">
                  <a:pos x="14185" y="65162"/>
                </a:cxn>
                <a:cxn ang="0">
                  <a:pos x="12509" y="58266"/>
                </a:cxn>
                <a:cxn ang="0">
                  <a:pos x="12509" y="49338"/>
                </a:cxn>
                <a:cxn ang="0">
                  <a:pos x="63347" y="49338"/>
                </a:cxn>
                <a:cxn ang="0">
                  <a:pos x="62622" y="36210"/>
                </a:cxn>
                <a:cxn ang="0">
                  <a:pos x="60126" y="23664"/>
                </a:cxn>
                <a:cxn ang="0">
                  <a:pos x="55867" y="13270"/>
                </a:cxn>
                <a:cxn ang="0">
                  <a:pos x="46209" y="2982"/>
                </a:cxn>
                <a:cxn ang="0">
                  <a:pos x="33451" y="-191"/>
                </a:cxn>
                <a:cxn ang="0">
                  <a:pos x="29516" y="0"/>
                </a:cxn>
                <a:cxn ang="0">
                  <a:pos x="21831" y="15213"/>
                </a:cxn>
                <a:cxn ang="0">
                  <a:pos x="26403" y="12635"/>
                </a:cxn>
                <a:cxn ang="0">
                  <a:pos x="38976" y="12635"/>
                </a:cxn>
                <a:cxn ang="0">
                  <a:pos x="43891" y="15213"/>
                </a:cxn>
                <a:cxn ang="0">
                  <a:pos x="46596" y="20369"/>
                </a:cxn>
                <a:cxn ang="0">
                  <a:pos x="49326" y="25500"/>
                </a:cxn>
                <a:cxn ang="0">
                  <a:pos x="50876" y="31304"/>
                </a:cxn>
                <a:cxn ang="0">
                  <a:pos x="51333" y="37832"/>
                </a:cxn>
                <a:cxn ang="0">
                  <a:pos x="12509" y="37832"/>
                </a:cxn>
                <a:cxn ang="0">
                  <a:pos x="12509" y="31253"/>
                </a:cxn>
                <a:cxn ang="0">
                  <a:pos x="8128" y="13524"/>
                </a:cxn>
                <a:cxn ang="0">
                  <a:pos x="4389" y="21217"/>
                </a:cxn>
                <a:cxn ang="0">
                  <a:pos x="1094" y="33329"/>
                </a:cxn>
                <a:cxn ang="0">
                  <a:pos x="0" y="47090"/>
                </a:cxn>
                <a:cxn ang="0">
                  <a:pos x="302" y="53901"/>
                </a:cxn>
                <a:cxn ang="0">
                  <a:pos x="2913" y="66701"/>
                </a:cxn>
                <a:cxn ang="0">
                  <a:pos x="8204" y="77443"/>
                </a:cxn>
                <a:cxn ang="0">
                  <a:pos x="18268" y="86556"/>
                </a:cxn>
                <a:cxn ang="0">
                  <a:pos x="31165" y="89444"/>
                </a:cxn>
                <a:cxn ang="0">
                  <a:pos x="35814" y="89444"/>
                </a:cxn>
                <a:cxn ang="0">
                  <a:pos x="39433" y="89025"/>
                </a:cxn>
                <a:cxn ang="0">
                  <a:pos x="42049" y="88162"/>
                </a:cxn>
                <a:cxn ang="0">
                  <a:pos x="44691" y="87273"/>
                </a:cxn>
                <a:cxn ang="0">
                  <a:pos x="46723" y="86269"/>
                </a:cxn>
                <a:cxn ang="0">
                  <a:pos x="50012" y="83768"/>
                </a:cxn>
              </a:cxnLst>
              <a:rect l="0" t="0" r="r" b="b"/>
              <a:pathLst>
                <a:path w="29516" h="31445">
                  <a:moveTo>
                    <a:pt x="12509" y="31253"/>
                  </a:moveTo>
                  <a:lnTo>
                    <a:pt x="14389" y="25398"/>
                  </a:lnTo>
                  <a:lnTo>
                    <a:pt x="18110" y="20318"/>
                  </a:lnTo>
                  <a:lnTo>
                    <a:pt x="21831" y="15213"/>
                  </a:lnTo>
                  <a:lnTo>
                    <a:pt x="29516" y="0"/>
                  </a:lnTo>
                  <a:lnTo>
                    <a:pt x="17049" y="4099"/>
                  </a:lnTo>
                  <a:lnTo>
                    <a:pt x="8128" y="13524"/>
                  </a:lnTo>
                  <a:lnTo>
                    <a:pt x="12509" y="31253"/>
                  </a:lnTo>
                  <a:close/>
                </a:path>
                <a:path w="29516" h="31445">
                  <a:moveTo>
                    <a:pt x="50012" y="83768"/>
                  </a:moveTo>
                  <a:lnTo>
                    <a:pt x="53111" y="80847"/>
                  </a:lnTo>
                  <a:lnTo>
                    <a:pt x="55714" y="77621"/>
                  </a:lnTo>
                  <a:lnTo>
                    <a:pt x="57823" y="74192"/>
                  </a:lnTo>
                  <a:lnTo>
                    <a:pt x="59334" y="71372"/>
                  </a:lnTo>
                  <a:lnTo>
                    <a:pt x="60426" y="68718"/>
                  </a:lnTo>
                  <a:lnTo>
                    <a:pt x="61836" y="63752"/>
                  </a:lnTo>
                  <a:lnTo>
                    <a:pt x="62357" y="60374"/>
                  </a:lnTo>
                  <a:lnTo>
                    <a:pt x="50673" y="60374"/>
                  </a:lnTo>
                  <a:lnTo>
                    <a:pt x="50673" y="60552"/>
                  </a:lnTo>
                  <a:lnTo>
                    <a:pt x="50177" y="63409"/>
                  </a:lnTo>
                  <a:lnTo>
                    <a:pt x="49060" y="66559"/>
                  </a:lnTo>
                  <a:lnTo>
                    <a:pt x="47637" y="69264"/>
                  </a:lnTo>
                  <a:lnTo>
                    <a:pt x="45567" y="71741"/>
                  </a:lnTo>
                  <a:lnTo>
                    <a:pt x="42875" y="73950"/>
                  </a:lnTo>
                  <a:lnTo>
                    <a:pt x="40170" y="76186"/>
                  </a:lnTo>
                  <a:lnTo>
                    <a:pt x="36804" y="77265"/>
                  </a:lnTo>
                  <a:lnTo>
                    <a:pt x="26073" y="77265"/>
                  </a:lnTo>
                  <a:lnTo>
                    <a:pt x="21031" y="74839"/>
                  </a:lnTo>
                  <a:lnTo>
                    <a:pt x="17614" y="70026"/>
                  </a:lnTo>
                  <a:lnTo>
                    <a:pt x="14185" y="65162"/>
                  </a:lnTo>
                  <a:lnTo>
                    <a:pt x="12509" y="58266"/>
                  </a:lnTo>
                  <a:lnTo>
                    <a:pt x="12509" y="49338"/>
                  </a:lnTo>
                  <a:lnTo>
                    <a:pt x="63347" y="49338"/>
                  </a:lnTo>
                  <a:lnTo>
                    <a:pt x="62622" y="36210"/>
                  </a:lnTo>
                  <a:lnTo>
                    <a:pt x="60126" y="23664"/>
                  </a:lnTo>
                  <a:lnTo>
                    <a:pt x="55867" y="13270"/>
                  </a:lnTo>
                  <a:lnTo>
                    <a:pt x="46209" y="2982"/>
                  </a:lnTo>
                  <a:lnTo>
                    <a:pt x="33451" y="-191"/>
                  </a:lnTo>
                  <a:lnTo>
                    <a:pt x="29516" y="0"/>
                  </a:lnTo>
                  <a:lnTo>
                    <a:pt x="21831" y="15213"/>
                  </a:lnTo>
                  <a:lnTo>
                    <a:pt x="26403" y="12635"/>
                  </a:lnTo>
                  <a:lnTo>
                    <a:pt x="38976" y="12635"/>
                  </a:lnTo>
                  <a:lnTo>
                    <a:pt x="43891" y="15213"/>
                  </a:lnTo>
                  <a:lnTo>
                    <a:pt x="46596" y="20369"/>
                  </a:lnTo>
                  <a:lnTo>
                    <a:pt x="49326" y="25500"/>
                  </a:lnTo>
                  <a:lnTo>
                    <a:pt x="50876" y="31304"/>
                  </a:lnTo>
                  <a:lnTo>
                    <a:pt x="51333" y="37832"/>
                  </a:lnTo>
                  <a:lnTo>
                    <a:pt x="12509" y="37832"/>
                  </a:lnTo>
                  <a:lnTo>
                    <a:pt x="12509" y="31253"/>
                  </a:lnTo>
                  <a:lnTo>
                    <a:pt x="8128" y="13524"/>
                  </a:lnTo>
                  <a:lnTo>
                    <a:pt x="4389" y="21217"/>
                  </a:lnTo>
                  <a:lnTo>
                    <a:pt x="1094" y="33329"/>
                  </a:lnTo>
                  <a:lnTo>
                    <a:pt x="0" y="47090"/>
                  </a:lnTo>
                  <a:lnTo>
                    <a:pt x="302" y="53901"/>
                  </a:lnTo>
                  <a:lnTo>
                    <a:pt x="2913" y="66701"/>
                  </a:lnTo>
                  <a:lnTo>
                    <a:pt x="8204" y="77443"/>
                  </a:lnTo>
                  <a:lnTo>
                    <a:pt x="18268" y="86556"/>
                  </a:lnTo>
                  <a:lnTo>
                    <a:pt x="31165" y="89444"/>
                  </a:lnTo>
                  <a:lnTo>
                    <a:pt x="35814" y="89444"/>
                  </a:lnTo>
                  <a:lnTo>
                    <a:pt x="39433" y="89025"/>
                  </a:lnTo>
                  <a:lnTo>
                    <a:pt x="42049" y="88162"/>
                  </a:lnTo>
                  <a:lnTo>
                    <a:pt x="44691" y="87273"/>
                  </a:lnTo>
                  <a:lnTo>
                    <a:pt x="46723" y="86269"/>
                  </a:lnTo>
                  <a:lnTo>
                    <a:pt x="50012" y="837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1" name="object 19"/>
            <p:cNvSpPr>
              <a:spLocks/>
            </p:cNvSpPr>
            <p:nvPr/>
          </p:nvSpPr>
          <p:spPr bwMode="auto">
            <a:xfrm>
              <a:off x="2143565" y="7466764"/>
              <a:ext cx="56845" cy="87210"/>
            </a:xfrm>
            <a:custGeom>
              <a:avLst/>
              <a:gdLst/>
              <a:ahLst/>
              <a:cxnLst>
                <a:cxn ang="0">
                  <a:pos x="56845" y="19596"/>
                </a:cxn>
                <a:cxn ang="0">
                  <a:pos x="54902" y="12522"/>
                </a:cxn>
                <a:cxn ang="0">
                  <a:pos x="51079" y="8255"/>
                </a:cxn>
                <a:cxn ang="0">
                  <a:pos x="47218" y="4064"/>
                </a:cxn>
                <a:cxn ang="0">
                  <a:pos x="42976" y="1511"/>
                </a:cxn>
                <a:cxn ang="0">
                  <a:pos x="38341" y="635"/>
                </a:cxn>
                <a:cxn ang="0">
                  <a:pos x="35407" y="165"/>
                </a:cxn>
                <a:cxn ang="0">
                  <a:pos x="32473" y="0"/>
                </a:cxn>
                <a:cxn ang="0">
                  <a:pos x="28587" y="0"/>
                </a:cxn>
                <a:cxn ang="0">
                  <a:pos x="25234" y="863"/>
                </a:cxn>
                <a:cxn ang="0">
                  <a:pos x="22504" y="2603"/>
                </a:cxn>
                <a:cxn ang="0">
                  <a:pos x="19735" y="4330"/>
                </a:cxn>
                <a:cxn ang="0">
                  <a:pos x="15582" y="8255"/>
                </a:cxn>
                <a:cxn ang="0">
                  <a:pos x="13055" y="11696"/>
                </a:cxn>
                <a:cxn ang="0">
                  <a:pos x="11048" y="14287"/>
                </a:cxn>
                <a:cxn ang="0">
                  <a:pos x="11048" y="2273"/>
                </a:cxn>
                <a:cxn ang="0">
                  <a:pos x="0" y="2273"/>
                </a:cxn>
                <a:cxn ang="0">
                  <a:pos x="0" y="87210"/>
                </a:cxn>
                <a:cxn ang="0">
                  <a:pos x="11696" y="87210"/>
                </a:cxn>
                <a:cxn ang="0">
                  <a:pos x="11696" y="33083"/>
                </a:cxn>
                <a:cxn ang="0">
                  <a:pos x="12877" y="27038"/>
                </a:cxn>
                <a:cxn ang="0">
                  <a:pos x="15252" y="22961"/>
                </a:cxn>
                <a:cxn ang="0">
                  <a:pos x="17627" y="18897"/>
                </a:cxn>
                <a:cxn ang="0">
                  <a:pos x="20294" y="16141"/>
                </a:cxn>
                <a:cxn ang="0">
                  <a:pos x="23228" y="14630"/>
                </a:cxn>
                <a:cxn ang="0">
                  <a:pos x="26885" y="13246"/>
                </a:cxn>
                <a:cxn ang="0">
                  <a:pos x="30200" y="12814"/>
                </a:cxn>
                <a:cxn ang="0">
                  <a:pos x="35940" y="12814"/>
                </a:cxn>
                <a:cxn ang="0">
                  <a:pos x="39852" y="14732"/>
                </a:cxn>
                <a:cxn ang="0">
                  <a:pos x="41884" y="18427"/>
                </a:cxn>
                <a:cxn ang="0">
                  <a:pos x="43929" y="22174"/>
                </a:cxn>
                <a:cxn ang="0">
                  <a:pos x="44983" y="27673"/>
                </a:cxn>
                <a:cxn ang="0">
                  <a:pos x="44983" y="87210"/>
                </a:cxn>
                <a:cxn ang="0">
                  <a:pos x="56845" y="87210"/>
                </a:cxn>
                <a:cxn ang="0">
                  <a:pos x="56845" y="19596"/>
                </a:cxn>
              </a:cxnLst>
              <a:rect l="0" t="0" r="r" b="b"/>
              <a:pathLst>
                <a:path w="56845" h="87210">
                  <a:moveTo>
                    <a:pt x="56845" y="19596"/>
                  </a:moveTo>
                  <a:lnTo>
                    <a:pt x="54902" y="12522"/>
                  </a:lnTo>
                  <a:lnTo>
                    <a:pt x="51079" y="8255"/>
                  </a:lnTo>
                  <a:lnTo>
                    <a:pt x="47218" y="4064"/>
                  </a:lnTo>
                  <a:lnTo>
                    <a:pt x="42976" y="1511"/>
                  </a:lnTo>
                  <a:lnTo>
                    <a:pt x="38341" y="635"/>
                  </a:lnTo>
                  <a:lnTo>
                    <a:pt x="35407" y="165"/>
                  </a:lnTo>
                  <a:lnTo>
                    <a:pt x="32473" y="0"/>
                  </a:lnTo>
                  <a:lnTo>
                    <a:pt x="28587" y="0"/>
                  </a:lnTo>
                  <a:lnTo>
                    <a:pt x="25234" y="863"/>
                  </a:lnTo>
                  <a:lnTo>
                    <a:pt x="22504" y="2603"/>
                  </a:lnTo>
                  <a:lnTo>
                    <a:pt x="19735" y="4330"/>
                  </a:lnTo>
                  <a:lnTo>
                    <a:pt x="15582" y="8255"/>
                  </a:lnTo>
                  <a:lnTo>
                    <a:pt x="13055" y="11696"/>
                  </a:lnTo>
                  <a:lnTo>
                    <a:pt x="11048" y="14287"/>
                  </a:lnTo>
                  <a:lnTo>
                    <a:pt x="11048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696" y="87210"/>
                  </a:lnTo>
                  <a:lnTo>
                    <a:pt x="11696" y="33083"/>
                  </a:lnTo>
                  <a:lnTo>
                    <a:pt x="12877" y="27038"/>
                  </a:lnTo>
                  <a:lnTo>
                    <a:pt x="15252" y="22961"/>
                  </a:lnTo>
                  <a:lnTo>
                    <a:pt x="17627" y="18897"/>
                  </a:lnTo>
                  <a:lnTo>
                    <a:pt x="20294" y="16141"/>
                  </a:lnTo>
                  <a:lnTo>
                    <a:pt x="23228" y="14630"/>
                  </a:lnTo>
                  <a:lnTo>
                    <a:pt x="26885" y="13246"/>
                  </a:lnTo>
                  <a:lnTo>
                    <a:pt x="30200" y="12814"/>
                  </a:lnTo>
                  <a:lnTo>
                    <a:pt x="35940" y="12814"/>
                  </a:lnTo>
                  <a:lnTo>
                    <a:pt x="39852" y="14732"/>
                  </a:lnTo>
                  <a:lnTo>
                    <a:pt x="41884" y="18427"/>
                  </a:lnTo>
                  <a:lnTo>
                    <a:pt x="43929" y="22174"/>
                  </a:lnTo>
                  <a:lnTo>
                    <a:pt x="44983" y="27673"/>
                  </a:lnTo>
                  <a:lnTo>
                    <a:pt x="44983" y="87210"/>
                  </a:lnTo>
                  <a:lnTo>
                    <a:pt x="56845" y="87210"/>
                  </a:lnTo>
                  <a:lnTo>
                    <a:pt x="56845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2" name="object 20"/>
            <p:cNvSpPr>
              <a:spLocks/>
            </p:cNvSpPr>
            <p:nvPr/>
          </p:nvSpPr>
          <p:spPr bwMode="auto">
            <a:xfrm>
              <a:off x="2213220" y="7445349"/>
              <a:ext cx="32461" cy="109766"/>
            </a:xfrm>
            <a:custGeom>
              <a:avLst/>
              <a:gdLst/>
              <a:ahLst/>
              <a:cxnLst>
                <a:cxn ang="0">
                  <a:pos x="32461" y="97586"/>
                </a:cxn>
                <a:cxn ang="0">
                  <a:pos x="26898" y="97586"/>
                </a:cxn>
                <a:cxn ang="0">
                  <a:pos x="24358" y="97040"/>
                </a:cxn>
                <a:cxn ang="0">
                  <a:pos x="21729" y="94627"/>
                </a:cxn>
                <a:cxn ang="0">
                  <a:pos x="21272" y="90741"/>
                </a:cxn>
                <a:cxn ang="0">
                  <a:pos x="21272" y="35547"/>
                </a:cxn>
                <a:cxn ang="0">
                  <a:pos x="32461" y="35547"/>
                </a:cxn>
                <a:cxn ang="0">
                  <a:pos x="32461" y="23685"/>
                </a:cxn>
                <a:cxn ang="0">
                  <a:pos x="21272" y="23685"/>
                </a:cxn>
                <a:cxn ang="0">
                  <a:pos x="21272" y="0"/>
                </a:cxn>
                <a:cxn ang="0">
                  <a:pos x="9575" y="0"/>
                </a:cxn>
                <a:cxn ang="0">
                  <a:pos x="9575" y="23685"/>
                </a:cxn>
                <a:cxn ang="0">
                  <a:pos x="0" y="23685"/>
                </a:cxn>
                <a:cxn ang="0">
                  <a:pos x="0" y="35547"/>
                </a:cxn>
                <a:cxn ang="0">
                  <a:pos x="9575" y="35547"/>
                </a:cxn>
                <a:cxn ang="0">
                  <a:pos x="9575" y="96812"/>
                </a:cxn>
                <a:cxn ang="0">
                  <a:pos x="10464" y="101104"/>
                </a:cxn>
                <a:cxn ang="0">
                  <a:pos x="12242" y="104559"/>
                </a:cxn>
                <a:cxn ang="0">
                  <a:pos x="14058" y="108051"/>
                </a:cxn>
                <a:cxn ang="0">
                  <a:pos x="17868" y="109766"/>
                </a:cxn>
                <a:cxn ang="0">
                  <a:pos x="24917" y="109689"/>
                </a:cxn>
                <a:cxn ang="0">
                  <a:pos x="28511" y="109169"/>
                </a:cxn>
                <a:cxn ang="0">
                  <a:pos x="32461" y="108623"/>
                </a:cxn>
                <a:cxn ang="0">
                  <a:pos x="32461" y="97586"/>
                </a:cxn>
              </a:cxnLst>
              <a:rect l="0" t="0" r="r" b="b"/>
              <a:pathLst>
                <a:path w="32461" h="109766">
                  <a:moveTo>
                    <a:pt x="32461" y="97586"/>
                  </a:moveTo>
                  <a:lnTo>
                    <a:pt x="26898" y="97586"/>
                  </a:lnTo>
                  <a:lnTo>
                    <a:pt x="24358" y="97040"/>
                  </a:lnTo>
                  <a:lnTo>
                    <a:pt x="21729" y="94627"/>
                  </a:lnTo>
                  <a:lnTo>
                    <a:pt x="21272" y="90741"/>
                  </a:lnTo>
                  <a:lnTo>
                    <a:pt x="21272" y="35547"/>
                  </a:lnTo>
                  <a:lnTo>
                    <a:pt x="32461" y="35547"/>
                  </a:lnTo>
                  <a:lnTo>
                    <a:pt x="32461" y="23685"/>
                  </a:lnTo>
                  <a:lnTo>
                    <a:pt x="21272" y="23685"/>
                  </a:lnTo>
                  <a:lnTo>
                    <a:pt x="21272" y="0"/>
                  </a:lnTo>
                  <a:lnTo>
                    <a:pt x="9575" y="0"/>
                  </a:lnTo>
                  <a:lnTo>
                    <a:pt x="9575" y="23685"/>
                  </a:lnTo>
                  <a:lnTo>
                    <a:pt x="0" y="23685"/>
                  </a:lnTo>
                  <a:lnTo>
                    <a:pt x="0" y="35547"/>
                  </a:lnTo>
                  <a:lnTo>
                    <a:pt x="9575" y="35547"/>
                  </a:lnTo>
                  <a:lnTo>
                    <a:pt x="9575" y="96812"/>
                  </a:lnTo>
                  <a:lnTo>
                    <a:pt x="10464" y="101104"/>
                  </a:lnTo>
                  <a:lnTo>
                    <a:pt x="12242" y="104559"/>
                  </a:lnTo>
                  <a:lnTo>
                    <a:pt x="14058" y="108051"/>
                  </a:lnTo>
                  <a:lnTo>
                    <a:pt x="17868" y="109766"/>
                  </a:lnTo>
                  <a:lnTo>
                    <a:pt x="24917" y="109689"/>
                  </a:lnTo>
                  <a:lnTo>
                    <a:pt x="28511" y="109169"/>
                  </a:lnTo>
                  <a:lnTo>
                    <a:pt x="32461" y="108623"/>
                  </a:lnTo>
                  <a:lnTo>
                    <a:pt x="32461" y="975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3" name="object 21"/>
            <p:cNvSpPr>
              <a:spLocks/>
            </p:cNvSpPr>
            <p:nvPr/>
          </p:nvSpPr>
          <p:spPr bwMode="auto">
            <a:xfrm>
              <a:off x="2261132" y="7466752"/>
              <a:ext cx="33947" cy="87223"/>
            </a:xfrm>
            <a:custGeom>
              <a:avLst/>
              <a:gdLst/>
              <a:ahLst/>
              <a:cxnLst>
                <a:cxn ang="0">
                  <a:pos x="11023" y="2285"/>
                </a:cxn>
                <a:cxn ang="0">
                  <a:pos x="0" y="2285"/>
                </a:cxn>
                <a:cxn ang="0">
                  <a:pos x="0" y="87223"/>
                </a:cxn>
                <a:cxn ang="0">
                  <a:pos x="11683" y="87223"/>
                </a:cxn>
                <a:cxn ang="0">
                  <a:pos x="11683" y="31826"/>
                </a:cxn>
                <a:cxn ang="0">
                  <a:pos x="13296" y="26517"/>
                </a:cxn>
                <a:cxn ang="0">
                  <a:pos x="16560" y="22034"/>
                </a:cxn>
                <a:cxn ang="0">
                  <a:pos x="19824" y="17513"/>
                </a:cxn>
                <a:cxn ang="0">
                  <a:pos x="24129" y="15239"/>
                </a:cxn>
                <a:cxn ang="0">
                  <a:pos x="29527" y="15112"/>
                </a:cxn>
                <a:cxn ang="0">
                  <a:pos x="33947" y="15112"/>
                </a:cxn>
                <a:cxn ang="0">
                  <a:pos x="33947" y="507"/>
                </a:cxn>
                <a:cxn ang="0">
                  <a:pos x="33489" y="279"/>
                </a:cxn>
                <a:cxn ang="0">
                  <a:pos x="30860" y="0"/>
                </a:cxn>
                <a:cxn ang="0">
                  <a:pos x="26492" y="0"/>
                </a:cxn>
                <a:cxn ang="0">
                  <a:pos x="22771" y="1523"/>
                </a:cxn>
                <a:cxn ang="0">
                  <a:pos x="19659" y="4546"/>
                </a:cxn>
                <a:cxn ang="0">
                  <a:pos x="16497" y="7594"/>
                </a:cxn>
                <a:cxn ang="0">
                  <a:pos x="13766" y="11544"/>
                </a:cxn>
                <a:cxn ang="0">
                  <a:pos x="11366" y="16408"/>
                </a:cxn>
                <a:cxn ang="0">
                  <a:pos x="11023" y="16408"/>
                </a:cxn>
                <a:cxn ang="0">
                  <a:pos x="11023" y="2285"/>
                </a:cxn>
              </a:cxnLst>
              <a:rect l="0" t="0" r="r" b="b"/>
              <a:pathLst>
                <a:path w="33947" h="87223">
                  <a:moveTo>
                    <a:pt x="11023" y="2285"/>
                  </a:moveTo>
                  <a:lnTo>
                    <a:pt x="0" y="2285"/>
                  </a:lnTo>
                  <a:lnTo>
                    <a:pt x="0" y="87223"/>
                  </a:lnTo>
                  <a:lnTo>
                    <a:pt x="11683" y="87223"/>
                  </a:lnTo>
                  <a:lnTo>
                    <a:pt x="11683" y="31826"/>
                  </a:lnTo>
                  <a:lnTo>
                    <a:pt x="13296" y="26517"/>
                  </a:lnTo>
                  <a:lnTo>
                    <a:pt x="16560" y="22034"/>
                  </a:lnTo>
                  <a:lnTo>
                    <a:pt x="19824" y="17513"/>
                  </a:lnTo>
                  <a:lnTo>
                    <a:pt x="24129" y="15239"/>
                  </a:lnTo>
                  <a:lnTo>
                    <a:pt x="29527" y="15112"/>
                  </a:lnTo>
                  <a:lnTo>
                    <a:pt x="33947" y="15112"/>
                  </a:lnTo>
                  <a:lnTo>
                    <a:pt x="33947" y="507"/>
                  </a:lnTo>
                  <a:lnTo>
                    <a:pt x="33489" y="279"/>
                  </a:lnTo>
                  <a:lnTo>
                    <a:pt x="30860" y="0"/>
                  </a:lnTo>
                  <a:lnTo>
                    <a:pt x="26492" y="0"/>
                  </a:lnTo>
                  <a:lnTo>
                    <a:pt x="22771" y="1523"/>
                  </a:lnTo>
                  <a:lnTo>
                    <a:pt x="19659" y="4546"/>
                  </a:lnTo>
                  <a:lnTo>
                    <a:pt x="16497" y="7594"/>
                  </a:lnTo>
                  <a:lnTo>
                    <a:pt x="13766" y="11544"/>
                  </a:lnTo>
                  <a:lnTo>
                    <a:pt x="11366" y="16408"/>
                  </a:lnTo>
                  <a:lnTo>
                    <a:pt x="11023" y="16408"/>
                  </a:lnTo>
                  <a:lnTo>
                    <a:pt x="11023" y="2285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4" name="object 22"/>
            <p:cNvSpPr>
              <a:spLocks/>
            </p:cNvSpPr>
            <p:nvPr/>
          </p:nvSpPr>
          <p:spPr bwMode="auto">
            <a:xfrm>
              <a:off x="2302386" y="7479935"/>
              <a:ext cx="12026" cy="89496"/>
            </a:xfrm>
            <a:custGeom>
              <a:avLst/>
              <a:gdLst/>
              <a:ahLst/>
              <a:cxnLst>
                <a:cxn ang="0">
                  <a:pos x="9520" y="64927"/>
                </a:cxn>
                <a:cxn ang="0">
                  <a:pos x="12026" y="31496"/>
                </a:cxn>
                <a:cxn ang="0">
                  <a:pos x="56184" y="63220"/>
                </a:cxn>
                <a:cxn ang="0">
                  <a:pos x="62796" y="47258"/>
                </a:cxn>
                <a:cxn ang="0">
                  <a:pos x="64643" y="28892"/>
                </a:cxn>
                <a:cxn ang="0">
                  <a:pos x="61488" y="11550"/>
                </a:cxn>
                <a:cxn ang="0">
                  <a:pos x="45498" y="-10324"/>
                </a:cxn>
                <a:cxn ang="0">
                  <a:pos x="30136" y="-13120"/>
                </a:cxn>
                <a:cxn ang="0">
                  <a:pos x="8432" y="0"/>
                </a:cxn>
                <a:cxn ang="0">
                  <a:pos x="13296" y="18973"/>
                </a:cxn>
                <a:cxn ang="0">
                  <a:pos x="16522" y="9448"/>
                </a:cxn>
                <a:cxn ang="0">
                  <a:pos x="22263" y="1231"/>
                </a:cxn>
                <a:cxn ang="0">
                  <a:pos x="38036" y="-850"/>
                </a:cxn>
                <a:cxn ang="0">
                  <a:pos x="45212" y="5346"/>
                </a:cxn>
                <a:cxn ang="0">
                  <a:pos x="50114" y="14008"/>
                </a:cxn>
                <a:cxn ang="0">
                  <a:pos x="52057" y="23482"/>
                </a:cxn>
                <a:cxn ang="0">
                  <a:pos x="52514" y="35509"/>
                </a:cxn>
                <a:cxn ang="0">
                  <a:pos x="51308" y="44323"/>
                </a:cxn>
                <a:cxn ang="0">
                  <a:pos x="48082" y="53848"/>
                </a:cxn>
                <a:cxn ang="0">
                  <a:pos x="42354" y="62077"/>
                </a:cxn>
                <a:cxn ang="0">
                  <a:pos x="26581" y="64135"/>
                </a:cxn>
                <a:cxn ang="0">
                  <a:pos x="34435" y="76255"/>
                </a:cxn>
                <a:cxn ang="0">
                  <a:pos x="22263" y="62077"/>
                </a:cxn>
                <a:cxn ang="0">
                  <a:pos x="16522" y="53848"/>
                </a:cxn>
                <a:cxn ang="0">
                  <a:pos x="13296" y="44323"/>
                </a:cxn>
                <a:cxn ang="0">
                  <a:pos x="12128" y="35509"/>
                </a:cxn>
                <a:cxn ang="0">
                  <a:pos x="12547" y="23482"/>
                </a:cxn>
                <a:cxn ang="0">
                  <a:pos x="6170" y="4163"/>
                </a:cxn>
                <a:cxn ang="0">
                  <a:pos x="0" y="28892"/>
                </a:cxn>
                <a:cxn ang="0">
                  <a:pos x="366" y="39194"/>
                </a:cxn>
                <a:cxn ang="0">
                  <a:pos x="8432" y="63220"/>
                </a:cxn>
                <a:cxn ang="0">
                  <a:pos x="12026" y="31496"/>
                </a:cxn>
                <a:cxn ang="0">
                  <a:pos x="9520" y="64927"/>
                </a:cxn>
                <a:cxn ang="0">
                  <a:pos x="32308" y="76314"/>
                </a:cxn>
                <a:cxn ang="0">
                  <a:pos x="22263" y="62077"/>
                </a:cxn>
              </a:cxnLst>
              <a:rect l="0" t="0" r="r" b="b"/>
              <a:pathLst>
                <a:path w="12026" h="89496">
                  <a:moveTo>
                    <a:pt x="12026" y="31496"/>
                  </a:moveTo>
                  <a:lnTo>
                    <a:pt x="9520" y="64927"/>
                  </a:lnTo>
                  <a:lnTo>
                    <a:pt x="12026" y="31673"/>
                  </a:lnTo>
                  <a:lnTo>
                    <a:pt x="12026" y="31496"/>
                  </a:lnTo>
                  <a:close/>
                </a:path>
                <a:path w="12026" h="89496">
                  <a:moveTo>
                    <a:pt x="47121" y="72599"/>
                  </a:moveTo>
                  <a:lnTo>
                    <a:pt x="56184" y="63220"/>
                  </a:lnTo>
                  <a:lnTo>
                    <a:pt x="58416" y="59135"/>
                  </a:lnTo>
                  <a:lnTo>
                    <a:pt x="62796" y="47258"/>
                  </a:lnTo>
                  <a:lnTo>
                    <a:pt x="64643" y="34417"/>
                  </a:lnTo>
                  <a:lnTo>
                    <a:pt x="64643" y="28892"/>
                  </a:lnTo>
                  <a:lnTo>
                    <a:pt x="64252" y="24035"/>
                  </a:lnTo>
                  <a:lnTo>
                    <a:pt x="61488" y="11550"/>
                  </a:lnTo>
                  <a:lnTo>
                    <a:pt x="56184" y="0"/>
                  </a:lnTo>
                  <a:lnTo>
                    <a:pt x="45498" y="-10324"/>
                  </a:lnTo>
                  <a:lnTo>
                    <a:pt x="32308" y="-13182"/>
                  </a:lnTo>
                  <a:lnTo>
                    <a:pt x="30136" y="-13120"/>
                  </a:lnTo>
                  <a:lnTo>
                    <a:pt x="17489" y="-9418"/>
                  </a:lnTo>
                  <a:lnTo>
                    <a:pt x="8432" y="0"/>
                  </a:lnTo>
                  <a:lnTo>
                    <a:pt x="12547" y="23482"/>
                  </a:lnTo>
                  <a:lnTo>
                    <a:pt x="13296" y="18973"/>
                  </a:lnTo>
                  <a:lnTo>
                    <a:pt x="14490" y="14008"/>
                  </a:lnTo>
                  <a:lnTo>
                    <a:pt x="16522" y="9448"/>
                  </a:lnTo>
                  <a:lnTo>
                    <a:pt x="19392" y="5346"/>
                  </a:lnTo>
                  <a:lnTo>
                    <a:pt x="22263" y="1231"/>
                  </a:lnTo>
                  <a:lnTo>
                    <a:pt x="26581" y="-850"/>
                  </a:lnTo>
                  <a:lnTo>
                    <a:pt x="38036" y="-850"/>
                  </a:lnTo>
                  <a:lnTo>
                    <a:pt x="42354" y="1231"/>
                  </a:lnTo>
                  <a:lnTo>
                    <a:pt x="45212" y="5346"/>
                  </a:lnTo>
                  <a:lnTo>
                    <a:pt x="48082" y="9448"/>
                  </a:lnTo>
                  <a:lnTo>
                    <a:pt x="50114" y="14008"/>
                  </a:lnTo>
                  <a:lnTo>
                    <a:pt x="51308" y="18973"/>
                  </a:lnTo>
                  <a:lnTo>
                    <a:pt x="52057" y="23482"/>
                  </a:lnTo>
                  <a:lnTo>
                    <a:pt x="52514" y="27800"/>
                  </a:lnTo>
                  <a:lnTo>
                    <a:pt x="52514" y="35509"/>
                  </a:lnTo>
                  <a:lnTo>
                    <a:pt x="52057" y="39827"/>
                  </a:lnTo>
                  <a:lnTo>
                    <a:pt x="51308" y="44323"/>
                  </a:lnTo>
                  <a:lnTo>
                    <a:pt x="50114" y="49301"/>
                  </a:lnTo>
                  <a:lnTo>
                    <a:pt x="48082" y="53848"/>
                  </a:lnTo>
                  <a:lnTo>
                    <a:pt x="45212" y="57962"/>
                  </a:lnTo>
                  <a:lnTo>
                    <a:pt x="42354" y="62077"/>
                  </a:lnTo>
                  <a:lnTo>
                    <a:pt x="38036" y="64135"/>
                  </a:lnTo>
                  <a:lnTo>
                    <a:pt x="26581" y="64135"/>
                  </a:lnTo>
                  <a:lnTo>
                    <a:pt x="32308" y="76314"/>
                  </a:lnTo>
                  <a:lnTo>
                    <a:pt x="34435" y="76255"/>
                  </a:lnTo>
                  <a:lnTo>
                    <a:pt x="47121" y="72599"/>
                  </a:lnTo>
                  <a:close/>
                </a:path>
                <a:path w="12026" h="89496">
                  <a:moveTo>
                    <a:pt x="22263" y="62077"/>
                  </a:moveTo>
                  <a:lnTo>
                    <a:pt x="19392" y="57962"/>
                  </a:lnTo>
                  <a:lnTo>
                    <a:pt x="16522" y="53848"/>
                  </a:lnTo>
                  <a:lnTo>
                    <a:pt x="14490" y="49301"/>
                  </a:lnTo>
                  <a:lnTo>
                    <a:pt x="13296" y="44323"/>
                  </a:lnTo>
                  <a:lnTo>
                    <a:pt x="12547" y="39827"/>
                  </a:lnTo>
                  <a:lnTo>
                    <a:pt x="12128" y="35509"/>
                  </a:lnTo>
                  <a:lnTo>
                    <a:pt x="12128" y="27800"/>
                  </a:lnTo>
                  <a:lnTo>
                    <a:pt x="12547" y="23482"/>
                  </a:lnTo>
                  <a:lnTo>
                    <a:pt x="8432" y="0"/>
                  </a:lnTo>
                  <a:lnTo>
                    <a:pt x="6170" y="4163"/>
                  </a:lnTo>
                  <a:lnTo>
                    <a:pt x="1812" y="16065"/>
                  </a:lnTo>
                  <a:lnTo>
                    <a:pt x="0" y="28892"/>
                  </a:lnTo>
                  <a:lnTo>
                    <a:pt x="0" y="34417"/>
                  </a:lnTo>
                  <a:lnTo>
                    <a:pt x="366" y="39194"/>
                  </a:lnTo>
                  <a:lnTo>
                    <a:pt x="3115" y="51687"/>
                  </a:lnTo>
                  <a:lnTo>
                    <a:pt x="8432" y="63220"/>
                  </a:lnTo>
                  <a:lnTo>
                    <a:pt x="9520" y="64927"/>
                  </a:lnTo>
                  <a:lnTo>
                    <a:pt x="12026" y="31496"/>
                  </a:lnTo>
                  <a:lnTo>
                    <a:pt x="12026" y="31673"/>
                  </a:lnTo>
                  <a:lnTo>
                    <a:pt x="9520" y="64927"/>
                  </a:lnTo>
                  <a:lnTo>
                    <a:pt x="19110" y="73478"/>
                  </a:lnTo>
                  <a:lnTo>
                    <a:pt x="32308" y="76314"/>
                  </a:lnTo>
                  <a:lnTo>
                    <a:pt x="26581" y="64135"/>
                  </a:lnTo>
                  <a:lnTo>
                    <a:pt x="22263" y="6207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5" name="object 23"/>
            <p:cNvSpPr>
              <a:spLocks/>
            </p:cNvSpPr>
            <p:nvPr/>
          </p:nvSpPr>
          <p:spPr bwMode="auto">
            <a:xfrm>
              <a:off x="2230678" y="7615834"/>
              <a:ext cx="24091" cy="11582"/>
            </a:xfrm>
            <a:custGeom>
              <a:avLst/>
              <a:gdLst/>
              <a:ahLst/>
              <a:cxnLst>
                <a:cxn ang="0">
                  <a:pos x="24091" y="0"/>
                </a:cxn>
                <a:cxn ang="0">
                  <a:pos x="24091" y="76"/>
                </a:cxn>
                <a:cxn ang="0">
                  <a:pos x="1638" y="4787"/>
                </a:cxn>
                <a:cxn ang="0">
                  <a:pos x="4241" y="7569"/>
                </a:cxn>
                <a:cxn ang="0">
                  <a:pos x="7988" y="9182"/>
                </a:cxn>
                <a:cxn ang="0">
                  <a:pos x="13919" y="11010"/>
                </a:cxn>
                <a:cxn ang="0">
                  <a:pos x="15735" y="11556"/>
                </a:cxn>
                <a:cxn ang="0">
                  <a:pos x="18961" y="13398"/>
                </a:cxn>
                <a:cxn ang="0">
                  <a:pos x="19913" y="16294"/>
                </a:cxn>
                <a:cxn ang="0">
                  <a:pos x="19215" y="19824"/>
                </a:cxn>
                <a:cxn ang="0">
                  <a:pos x="16446" y="21704"/>
                </a:cxn>
                <a:cxn ang="0">
                  <a:pos x="13004" y="22148"/>
                </a:cxn>
                <a:cxn ang="0">
                  <a:pos x="10388" y="22148"/>
                </a:cxn>
                <a:cxn ang="0">
                  <a:pos x="7454" y="20637"/>
                </a:cxn>
                <a:cxn ang="0">
                  <a:pos x="5295" y="17284"/>
                </a:cxn>
                <a:cxn ang="0">
                  <a:pos x="4965" y="14541"/>
                </a:cxn>
                <a:cxn ang="0">
                  <a:pos x="0" y="14604"/>
                </a:cxn>
                <a:cxn ang="0">
                  <a:pos x="215" y="17017"/>
                </a:cxn>
                <a:cxn ang="0">
                  <a:pos x="787" y="19773"/>
                </a:cxn>
                <a:cxn ang="0">
                  <a:pos x="2527" y="23444"/>
                </a:cxn>
                <a:cxn ang="0">
                  <a:pos x="6083" y="26669"/>
                </a:cxn>
                <a:cxn ang="0">
                  <a:pos x="9016" y="27431"/>
                </a:cxn>
                <a:cxn ang="0">
                  <a:pos x="16484" y="27431"/>
                </a:cxn>
                <a:cxn ang="0">
                  <a:pos x="19354" y="26365"/>
                </a:cxn>
                <a:cxn ang="0">
                  <a:pos x="23863" y="22097"/>
                </a:cxn>
                <a:cxn ang="0">
                  <a:pos x="24980" y="19126"/>
                </a:cxn>
                <a:cxn ang="0">
                  <a:pos x="24980" y="12801"/>
                </a:cxn>
                <a:cxn ang="0">
                  <a:pos x="23139" y="9270"/>
                </a:cxn>
                <a:cxn ang="0">
                  <a:pos x="19684" y="6502"/>
                </a:cxn>
                <a:cxn ang="0">
                  <a:pos x="16522" y="5486"/>
                </a:cxn>
                <a:cxn ang="0">
                  <a:pos x="11455" y="4038"/>
                </a:cxn>
                <a:cxn ang="0">
                  <a:pos x="11125" y="3924"/>
                </a:cxn>
                <a:cxn ang="0">
                  <a:pos x="8280" y="2971"/>
                </a:cxn>
                <a:cxn ang="0">
                  <a:pos x="5943" y="317"/>
                </a:cxn>
                <a:cxn ang="0">
                  <a:pos x="6286" y="-3403"/>
                </a:cxn>
                <a:cxn ang="0">
                  <a:pos x="9182" y="-5651"/>
                </a:cxn>
                <a:cxn ang="0">
                  <a:pos x="11950" y="-6146"/>
                </a:cxn>
                <a:cxn ang="0">
                  <a:pos x="15887" y="-5727"/>
                </a:cxn>
                <a:cxn ang="0">
                  <a:pos x="18503" y="-3175"/>
                </a:cxn>
                <a:cxn ang="0">
                  <a:pos x="19151" y="0"/>
                </a:cxn>
                <a:cxn ang="0">
                  <a:pos x="24085" y="0"/>
                </a:cxn>
                <a:cxn ang="0">
                  <a:pos x="23990" y="-1117"/>
                </a:cxn>
                <a:cxn ang="0">
                  <a:pos x="23367" y="-4343"/>
                </a:cxn>
                <a:cxn ang="0">
                  <a:pos x="22123" y="-7048"/>
                </a:cxn>
                <a:cxn ang="0">
                  <a:pos x="19354" y="-9677"/>
                </a:cxn>
                <a:cxn ang="0">
                  <a:pos x="15468" y="-11506"/>
                </a:cxn>
                <a:cxn ang="0">
                  <a:pos x="9512" y="-11506"/>
                </a:cxn>
                <a:cxn ang="0">
                  <a:pos x="6807" y="-10566"/>
                </a:cxn>
                <a:cxn ang="0">
                  <a:pos x="2158" y="-6743"/>
                </a:cxn>
                <a:cxn ang="0">
                  <a:pos x="977" y="-3797"/>
                </a:cxn>
                <a:cxn ang="0">
                  <a:pos x="977" y="2806"/>
                </a:cxn>
                <a:cxn ang="0">
                  <a:pos x="1638" y="4787"/>
                </a:cxn>
              </a:cxnLst>
              <a:rect l="0" t="0" r="r" b="b"/>
              <a:pathLst>
                <a:path w="24091" h="11582">
                  <a:moveTo>
                    <a:pt x="24091" y="0"/>
                  </a:moveTo>
                  <a:lnTo>
                    <a:pt x="24091" y="76"/>
                  </a:lnTo>
                </a:path>
                <a:path w="24091" h="11582">
                  <a:moveTo>
                    <a:pt x="1638" y="4787"/>
                  </a:moveTo>
                  <a:lnTo>
                    <a:pt x="4241" y="7569"/>
                  </a:lnTo>
                  <a:lnTo>
                    <a:pt x="7988" y="9182"/>
                  </a:lnTo>
                  <a:lnTo>
                    <a:pt x="13919" y="11010"/>
                  </a:lnTo>
                  <a:lnTo>
                    <a:pt x="15735" y="11556"/>
                  </a:lnTo>
                  <a:lnTo>
                    <a:pt x="18961" y="13398"/>
                  </a:lnTo>
                  <a:lnTo>
                    <a:pt x="19913" y="16294"/>
                  </a:lnTo>
                  <a:lnTo>
                    <a:pt x="19215" y="19824"/>
                  </a:lnTo>
                  <a:lnTo>
                    <a:pt x="16446" y="21704"/>
                  </a:lnTo>
                  <a:lnTo>
                    <a:pt x="13004" y="22148"/>
                  </a:lnTo>
                  <a:lnTo>
                    <a:pt x="10388" y="22148"/>
                  </a:lnTo>
                  <a:lnTo>
                    <a:pt x="7454" y="20637"/>
                  </a:lnTo>
                  <a:lnTo>
                    <a:pt x="5295" y="17284"/>
                  </a:lnTo>
                  <a:lnTo>
                    <a:pt x="4965" y="14541"/>
                  </a:lnTo>
                  <a:lnTo>
                    <a:pt x="0" y="14604"/>
                  </a:lnTo>
                  <a:lnTo>
                    <a:pt x="215" y="17017"/>
                  </a:lnTo>
                  <a:lnTo>
                    <a:pt x="787" y="19773"/>
                  </a:lnTo>
                  <a:lnTo>
                    <a:pt x="2527" y="23444"/>
                  </a:lnTo>
                  <a:lnTo>
                    <a:pt x="6083" y="26669"/>
                  </a:lnTo>
                  <a:lnTo>
                    <a:pt x="9016" y="27431"/>
                  </a:lnTo>
                  <a:lnTo>
                    <a:pt x="16484" y="27431"/>
                  </a:lnTo>
                  <a:lnTo>
                    <a:pt x="19354" y="26365"/>
                  </a:lnTo>
                  <a:lnTo>
                    <a:pt x="23863" y="22097"/>
                  </a:lnTo>
                  <a:lnTo>
                    <a:pt x="24980" y="19126"/>
                  </a:lnTo>
                  <a:lnTo>
                    <a:pt x="24980" y="12801"/>
                  </a:lnTo>
                  <a:lnTo>
                    <a:pt x="23139" y="9270"/>
                  </a:lnTo>
                  <a:lnTo>
                    <a:pt x="19684" y="6502"/>
                  </a:lnTo>
                  <a:lnTo>
                    <a:pt x="16522" y="5486"/>
                  </a:lnTo>
                  <a:lnTo>
                    <a:pt x="11455" y="4038"/>
                  </a:lnTo>
                  <a:lnTo>
                    <a:pt x="11125" y="3924"/>
                  </a:lnTo>
                  <a:lnTo>
                    <a:pt x="8280" y="2971"/>
                  </a:lnTo>
                  <a:lnTo>
                    <a:pt x="5943" y="317"/>
                  </a:lnTo>
                  <a:lnTo>
                    <a:pt x="6286" y="-3403"/>
                  </a:lnTo>
                  <a:lnTo>
                    <a:pt x="9182" y="-5651"/>
                  </a:lnTo>
                  <a:lnTo>
                    <a:pt x="11950" y="-6146"/>
                  </a:lnTo>
                  <a:lnTo>
                    <a:pt x="15887" y="-5727"/>
                  </a:lnTo>
                  <a:lnTo>
                    <a:pt x="18503" y="-3175"/>
                  </a:lnTo>
                  <a:lnTo>
                    <a:pt x="19151" y="0"/>
                  </a:lnTo>
                  <a:lnTo>
                    <a:pt x="24085" y="0"/>
                  </a:lnTo>
                  <a:lnTo>
                    <a:pt x="23990" y="-1117"/>
                  </a:lnTo>
                  <a:lnTo>
                    <a:pt x="23367" y="-4343"/>
                  </a:lnTo>
                  <a:lnTo>
                    <a:pt x="22123" y="-7048"/>
                  </a:lnTo>
                  <a:lnTo>
                    <a:pt x="19354" y="-9677"/>
                  </a:lnTo>
                  <a:lnTo>
                    <a:pt x="15468" y="-11506"/>
                  </a:lnTo>
                  <a:lnTo>
                    <a:pt x="9512" y="-11506"/>
                  </a:lnTo>
                  <a:lnTo>
                    <a:pt x="6807" y="-10566"/>
                  </a:lnTo>
                  <a:lnTo>
                    <a:pt x="2158" y="-6743"/>
                  </a:lnTo>
                  <a:lnTo>
                    <a:pt x="977" y="-3797"/>
                  </a:lnTo>
                  <a:lnTo>
                    <a:pt x="977" y="2806"/>
                  </a:lnTo>
                  <a:lnTo>
                    <a:pt x="1638" y="478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6" name="object 24"/>
            <p:cNvSpPr>
              <a:spLocks/>
            </p:cNvSpPr>
            <p:nvPr/>
          </p:nvSpPr>
          <p:spPr bwMode="auto">
            <a:xfrm>
              <a:off x="2260577" y="7604329"/>
              <a:ext cx="18694" cy="38912"/>
            </a:xfrm>
            <a:custGeom>
              <a:avLst/>
              <a:gdLst/>
              <a:ahLst/>
              <a:cxnLst>
                <a:cxn ang="0">
                  <a:pos x="18694" y="38912"/>
                </a:cxn>
                <a:cxn ang="0">
                  <a:pos x="14020" y="33604"/>
                </a:cxn>
                <a:cxn ang="0">
                  <a:pos x="9677" y="32715"/>
                </a:cxn>
                <a:cxn ang="0">
                  <a:pos x="7162" y="29121"/>
                </a:cxn>
                <a:cxn ang="0">
                  <a:pos x="5753" y="24968"/>
                </a:cxn>
                <a:cxn ang="0">
                  <a:pos x="5333" y="22098"/>
                </a:cxn>
                <a:cxn ang="0">
                  <a:pos x="5918" y="37007"/>
                </a:cxn>
                <a:cxn ang="0">
                  <a:pos x="9372" y="38912"/>
                </a:cxn>
                <a:cxn ang="0">
                  <a:pos x="18694" y="38912"/>
                </a:cxn>
                <a:cxn ang="0">
                  <a:pos x="5195" y="19444"/>
                </a:cxn>
                <a:cxn ang="0">
                  <a:pos x="5918" y="37007"/>
                </a:cxn>
                <a:cxn ang="0">
                  <a:pos x="3644" y="33210"/>
                </a:cxn>
                <a:cxn ang="0">
                  <a:pos x="1371" y="29413"/>
                </a:cxn>
                <a:cxn ang="0">
                  <a:pos x="165" y="25247"/>
                </a:cxn>
                <a:cxn ang="0">
                  <a:pos x="0" y="20688"/>
                </a:cxn>
                <a:cxn ang="0">
                  <a:pos x="0" y="18275"/>
                </a:cxn>
                <a:cxn ang="0">
                  <a:pos x="165" y="13690"/>
                </a:cxn>
                <a:cxn ang="0">
                  <a:pos x="1371" y="9525"/>
                </a:cxn>
                <a:cxn ang="0">
                  <a:pos x="3644" y="5702"/>
                </a:cxn>
                <a:cxn ang="0">
                  <a:pos x="5918" y="1879"/>
                </a:cxn>
                <a:cxn ang="0">
                  <a:pos x="9372" y="0"/>
                </a:cxn>
                <a:cxn ang="0">
                  <a:pos x="18694" y="0"/>
                </a:cxn>
                <a:cxn ang="0">
                  <a:pos x="22148" y="1879"/>
                </a:cxn>
                <a:cxn ang="0">
                  <a:pos x="24396" y="5702"/>
                </a:cxn>
                <a:cxn ang="0">
                  <a:pos x="26657" y="9525"/>
                </a:cxn>
                <a:cxn ang="0">
                  <a:pos x="27876" y="13690"/>
                </a:cxn>
                <a:cxn ang="0">
                  <a:pos x="28079" y="18275"/>
                </a:cxn>
                <a:cxn ang="0">
                  <a:pos x="28079" y="20688"/>
                </a:cxn>
                <a:cxn ang="0">
                  <a:pos x="27876" y="25247"/>
                </a:cxn>
                <a:cxn ang="0">
                  <a:pos x="26657" y="29413"/>
                </a:cxn>
                <a:cxn ang="0">
                  <a:pos x="24396" y="33210"/>
                </a:cxn>
                <a:cxn ang="0">
                  <a:pos x="22148" y="37007"/>
                </a:cxn>
                <a:cxn ang="0">
                  <a:pos x="18694" y="38912"/>
                </a:cxn>
                <a:cxn ang="0">
                  <a:pos x="14020" y="33604"/>
                </a:cxn>
                <a:cxn ang="0">
                  <a:pos x="18402" y="32715"/>
                </a:cxn>
                <a:cxn ang="0">
                  <a:pos x="20904" y="29121"/>
                </a:cxn>
                <a:cxn ang="0">
                  <a:pos x="22288" y="24968"/>
                </a:cxn>
                <a:cxn ang="0">
                  <a:pos x="22720" y="22098"/>
                </a:cxn>
                <a:cxn ang="0">
                  <a:pos x="22720" y="16865"/>
                </a:cxn>
                <a:cxn ang="0">
                  <a:pos x="22288" y="13957"/>
                </a:cxn>
                <a:cxn ang="0">
                  <a:pos x="20904" y="9817"/>
                </a:cxn>
                <a:cxn ang="0">
                  <a:pos x="18402" y="6273"/>
                </a:cxn>
                <a:cxn ang="0">
                  <a:pos x="14020" y="5359"/>
                </a:cxn>
                <a:cxn ang="0">
                  <a:pos x="9677" y="6273"/>
                </a:cxn>
                <a:cxn ang="0">
                  <a:pos x="7162" y="9817"/>
                </a:cxn>
                <a:cxn ang="0">
                  <a:pos x="5753" y="13957"/>
                </a:cxn>
                <a:cxn ang="0">
                  <a:pos x="5333" y="16865"/>
                </a:cxn>
                <a:cxn ang="0">
                  <a:pos x="5195" y="19444"/>
                </a:cxn>
              </a:cxnLst>
              <a:rect l="0" t="0" r="r" b="b"/>
              <a:pathLst>
                <a:path w="18694" h="38912">
                  <a:moveTo>
                    <a:pt x="18694" y="38912"/>
                  </a:moveTo>
                  <a:lnTo>
                    <a:pt x="14020" y="33604"/>
                  </a:lnTo>
                  <a:lnTo>
                    <a:pt x="9677" y="32715"/>
                  </a:lnTo>
                  <a:lnTo>
                    <a:pt x="7162" y="29121"/>
                  </a:lnTo>
                  <a:lnTo>
                    <a:pt x="5753" y="24968"/>
                  </a:lnTo>
                  <a:lnTo>
                    <a:pt x="5333" y="22098"/>
                  </a:lnTo>
                  <a:lnTo>
                    <a:pt x="5918" y="37007"/>
                  </a:lnTo>
                  <a:lnTo>
                    <a:pt x="9372" y="38912"/>
                  </a:lnTo>
                  <a:lnTo>
                    <a:pt x="18694" y="38912"/>
                  </a:lnTo>
                  <a:close/>
                </a:path>
                <a:path w="18694" h="38912">
                  <a:moveTo>
                    <a:pt x="5195" y="19444"/>
                  </a:moveTo>
                  <a:lnTo>
                    <a:pt x="5918" y="37007"/>
                  </a:lnTo>
                  <a:lnTo>
                    <a:pt x="3644" y="33210"/>
                  </a:lnTo>
                  <a:lnTo>
                    <a:pt x="1371" y="29413"/>
                  </a:lnTo>
                  <a:lnTo>
                    <a:pt x="165" y="25247"/>
                  </a:lnTo>
                  <a:lnTo>
                    <a:pt x="0" y="20688"/>
                  </a:lnTo>
                  <a:lnTo>
                    <a:pt x="0" y="18275"/>
                  </a:lnTo>
                  <a:lnTo>
                    <a:pt x="165" y="13690"/>
                  </a:lnTo>
                  <a:lnTo>
                    <a:pt x="1371" y="9525"/>
                  </a:lnTo>
                  <a:lnTo>
                    <a:pt x="3644" y="5702"/>
                  </a:lnTo>
                  <a:lnTo>
                    <a:pt x="5918" y="1879"/>
                  </a:lnTo>
                  <a:lnTo>
                    <a:pt x="9372" y="0"/>
                  </a:lnTo>
                  <a:lnTo>
                    <a:pt x="18694" y="0"/>
                  </a:lnTo>
                  <a:lnTo>
                    <a:pt x="22148" y="1879"/>
                  </a:lnTo>
                  <a:lnTo>
                    <a:pt x="24396" y="5702"/>
                  </a:lnTo>
                  <a:lnTo>
                    <a:pt x="26657" y="9525"/>
                  </a:lnTo>
                  <a:lnTo>
                    <a:pt x="27876" y="13690"/>
                  </a:lnTo>
                  <a:lnTo>
                    <a:pt x="28079" y="18275"/>
                  </a:lnTo>
                  <a:lnTo>
                    <a:pt x="28079" y="20688"/>
                  </a:lnTo>
                  <a:lnTo>
                    <a:pt x="27876" y="25247"/>
                  </a:lnTo>
                  <a:lnTo>
                    <a:pt x="26657" y="29413"/>
                  </a:lnTo>
                  <a:lnTo>
                    <a:pt x="24396" y="33210"/>
                  </a:lnTo>
                  <a:lnTo>
                    <a:pt x="22148" y="37007"/>
                  </a:lnTo>
                  <a:lnTo>
                    <a:pt x="18694" y="38912"/>
                  </a:lnTo>
                  <a:lnTo>
                    <a:pt x="14020" y="33604"/>
                  </a:lnTo>
                  <a:lnTo>
                    <a:pt x="18402" y="32715"/>
                  </a:lnTo>
                  <a:lnTo>
                    <a:pt x="20904" y="29121"/>
                  </a:lnTo>
                  <a:lnTo>
                    <a:pt x="22288" y="24968"/>
                  </a:lnTo>
                  <a:lnTo>
                    <a:pt x="22720" y="22098"/>
                  </a:lnTo>
                  <a:lnTo>
                    <a:pt x="22720" y="16865"/>
                  </a:lnTo>
                  <a:lnTo>
                    <a:pt x="22288" y="13957"/>
                  </a:lnTo>
                  <a:lnTo>
                    <a:pt x="20904" y="9817"/>
                  </a:lnTo>
                  <a:lnTo>
                    <a:pt x="18402" y="6273"/>
                  </a:lnTo>
                  <a:lnTo>
                    <a:pt x="14020" y="5359"/>
                  </a:lnTo>
                  <a:lnTo>
                    <a:pt x="9677" y="6273"/>
                  </a:lnTo>
                  <a:lnTo>
                    <a:pt x="7162" y="9817"/>
                  </a:lnTo>
                  <a:lnTo>
                    <a:pt x="5753" y="13957"/>
                  </a:lnTo>
                  <a:lnTo>
                    <a:pt x="5333" y="16865"/>
                  </a:lnTo>
                  <a:lnTo>
                    <a:pt x="5195" y="194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7" name="object 25"/>
            <p:cNvSpPr>
              <a:spLocks/>
            </p:cNvSpPr>
            <p:nvPr/>
          </p:nvSpPr>
          <p:spPr bwMode="auto">
            <a:xfrm>
              <a:off x="2294778" y="7591529"/>
              <a:ext cx="26581" cy="51739"/>
            </a:xfrm>
            <a:custGeom>
              <a:avLst/>
              <a:gdLst/>
              <a:ahLst/>
              <a:cxnLst>
                <a:cxn ang="0">
                  <a:pos x="18745" y="20980"/>
                </a:cxn>
                <a:cxn ang="0">
                  <a:pos x="20586" y="24625"/>
                </a:cxn>
                <a:cxn ang="0">
                  <a:pos x="21145" y="28651"/>
                </a:cxn>
                <a:cxn ang="0">
                  <a:pos x="21272" y="32143"/>
                </a:cxn>
                <a:cxn ang="0">
                  <a:pos x="22326" y="47104"/>
                </a:cxn>
                <a:cxn ang="0">
                  <a:pos x="24307" y="44005"/>
                </a:cxn>
                <a:cxn ang="0">
                  <a:pos x="25590" y="40551"/>
                </a:cxn>
                <a:cxn ang="0">
                  <a:pos x="26149" y="36804"/>
                </a:cxn>
                <a:cxn ang="0">
                  <a:pos x="26479" y="33985"/>
                </a:cxn>
                <a:cxn ang="0">
                  <a:pos x="26581" y="26047"/>
                </a:cxn>
                <a:cxn ang="0">
                  <a:pos x="25463" y="21678"/>
                </a:cxn>
                <a:cxn ang="0">
                  <a:pos x="23279" y="18110"/>
                </a:cxn>
                <a:cxn ang="0">
                  <a:pos x="21069" y="14554"/>
                </a:cxn>
                <a:cxn ang="0">
                  <a:pos x="17983" y="12801"/>
                </a:cxn>
                <a:cxn ang="0">
                  <a:pos x="13931" y="12801"/>
                </a:cxn>
                <a:cxn ang="0">
                  <a:pos x="10566" y="13322"/>
                </a:cxn>
                <a:cxn ang="0">
                  <a:pos x="7607" y="15125"/>
                </a:cxn>
                <a:cxn ang="0">
                  <a:pos x="5118" y="18453"/>
                </a:cxn>
                <a:cxn ang="0">
                  <a:pos x="5118" y="0"/>
                </a:cxn>
                <a:cxn ang="0">
                  <a:pos x="0" y="0"/>
                </a:cxn>
                <a:cxn ang="0">
                  <a:pos x="0" y="50698"/>
                </a:cxn>
                <a:cxn ang="0">
                  <a:pos x="4813" y="50698"/>
                </a:cxn>
                <a:cxn ang="0">
                  <a:pos x="4813" y="46113"/>
                </a:cxn>
                <a:cxn ang="0">
                  <a:pos x="5029" y="46507"/>
                </a:cxn>
                <a:cxn ang="0">
                  <a:pos x="6819" y="49212"/>
                </a:cxn>
                <a:cxn ang="0">
                  <a:pos x="9982" y="51422"/>
                </a:cxn>
                <a:cxn ang="0">
                  <a:pos x="13208" y="51739"/>
                </a:cxn>
                <a:cxn ang="0">
                  <a:pos x="17322" y="51739"/>
                </a:cxn>
                <a:cxn ang="0">
                  <a:pos x="20358" y="50203"/>
                </a:cxn>
                <a:cxn ang="0">
                  <a:pos x="17983" y="45097"/>
                </a:cxn>
                <a:cxn ang="0">
                  <a:pos x="15913" y="46456"/>
                </a:cxn>
                <a:cxn ang="0">
                  <a:pos x="13144" y="46456"/>
                </a:cxn>
                <a:cxn ang="0">
                  <a:pos x="10312" y="45808"/>
                </a:cxn>
                <a:cxn ang="0">
                  <a:pos x="7708" y="44005"/>
                </a:cxn>
                <a:cxn ang="0">
                  <a:pos x="5410" y="40373"/>
                </a:cxn>
                <a:cxn ang="0">
                  <a:pos x="4813" y="37680"/>
                </a:cxn>
                <a:cxn ang="0">
                  <a:pos x="4876" y="31356"/>
                </a:cxn>
                <a:cxn ang="0">
                  <a:pos x="5118" y="28549"/>
                </a:cxn>
                <a:cxn ang="0">
                  <a:pos x="5435" y="25996"/>
                </a:cxn>
                <a:cxn ang="0">
                  <a:pos x="7277" y="21551"/>
                </a:cxn>
                <a:cxn ang="0">
                  <a:pos x="10312" y="18351"/>
                </a:cxn>
                <a:cxn ang="0">
                  <a:pos x="15722" y="18351"/>
                </a:cxn>
                <a:cxn ang="0">
                  <a:pos x="18745" y="20980"/>
                </a:cxn>
                <a:cxn ang="0">
                  <a:pos x="21272" y="32219"/>
                </a:cxn>
                <a:cxn ang="0">
                  <a:pos x="21272" y="36258"/>
                </a:cxn>
                <a:cxn ang="0">
                  <a:pos x="20612" y="39662"/>
                </a:cxn>
                <a:cxn ang="0">
                  <a:pos x="19291" y="42392"/>
                </a:cxn>
                <a:cxn ang="0">
                  <a:pos x="17983" y="45097"/>
                </a:cxn>
                <a:cxn ang="0">
                  <a:pos x="20358" y="50203"/>
                </a:cxn>
                <a:cxn ang="0">
                  <a:pos x="22326" y="47104"/>
                </a:cxn>
                <a:cxn ang="0">
                  <a:pos x="21272" y="32219"/>
                </a:cxn>
              </a:cxnLst>
              <a:rect l="0" t="0" r="r" b="b"/>
              <a:pathLst>
                <a:path w="26581" h="51739">
                  <a:moveTo>
                    <a:pt x="18745" y="20980"/>
                  </a:moveTo>
                  <a:lnTo>
                    <a:pt x="20586" y="24625"/>
                  </a:lnTo>
                  <a:lnTo>
                    <a:pt x="21145" y="28651"/>
                  </a:lnTo>
                  <a:lnTo>
                    <a:pt x="21272" y="32143"/>
                  </a:lnTo>
                  <a:lnTo>
                    <a:pt x="22326" y="47104"/>
                  </a:lnTo>
                  <a:lnTo>
                    <a:pt x="24307" y="44005"/>
                  </a:lnTo>
                  <a:lnTo>
                    <a:pt x="25590" y="40551"/>
                  </a:lnTo>
                  <a:lnTo>
                    <a:pt x="26149" y="36804"/>
                  </a:lnTo>
                  <a:lnTo>
                    <a:pt x="26479" y="33985"/>
                  </a:lnTo>
                  <a:lnTo>
                    <a:pt x="26581" y="26047"/>
                  </a:lnTo>
                  <a:lnTo>
                    <a:pt x="25463" y="21678"/>
                  </a:lnTo>
                  <a:lnTo>
                    <a:pt x="23279" y="18110"/>
                  </a:lnTo>
                  <a:lnTo>
                    <a:pt x="21069" y="14554"/>
                  </a:lnTo>
                  <a:lnTo>
                    <a:pt x="17983" y="12801"/>
                  </a:lnTo>
                  <a:lnTo>
                    <a:pt x="13931" y="12801"/>
                  </a:lnTo>
                  <a:lnTo>
                    <a:pt x="10566" y="13322"/>
                  </a:lnTo>
                  <a:lnTo>
                    <a:pt x="7607" y="15125"/>
                  </a:lnTo>
                  <a:lnTo>
                    <a:pt x="5118" y="18453"/>
                  </a:lnTo>
                  <a:lnTo>
                    <a:pt x="5118" y="0"/>
                  </a:lnTo>
                  <a:lnTo>
                    <a:pt x="0" y="0"/>
                  </a:lnTo>
                  <a:lnTo>
                    <a:pt x="0" y="50698"/>
                  </a:lnTo>
                  <a:lnTo>
                    <a:pt x="4813" y="50698"/>
                  </a:lnTo>
                  <a:lnTo>
                    <a:pt x="4813" y="46113"/>
                  </a:lnTo>
                  <a:lnTo>
                    <a:pt x="5029" y="46507"/>
                  </a:lnTo>
                  <a:lnTo>
                    <a:pt x="6819" y="49212"/>
                  </a:lnTo>
                  <a:lnTo>
                    <a:pt x="9982" y="51422"/>
                  </a:lnTo>
                  <a:lnTo>
                    <a:pt x="13208" y="51739"/>
                  </a:lnTo>
                  <a:lnTo>
                    <a:pt x="17322" y="51739"/>
                  </a:lnTo>
                  <a:lnTo>
                    <a:pt x="20358" y="50203"/>
                  </a:lnTo>
                  <a:lnTo>
                    <a:pt x="17983" y="45097"/>
                  </a:lnTo>
                  <a:lnTo>
                    <a:pt x="15913" y="46456"/>
                  </a:lnTo>
                  <a:lnTo>
                    <a:pt x="13144" y="46456"/>
                  </a:lnTo>
                  <a:lnTo>
                    <a:pt x="10312" y="45808"/>
                  </a:lnTo>
                  <a:lnTo>
                    <a:pt x="7708" y="44005"/>
                  </a:lnTo>
                  <a:lnTo>
                    <a:pt x="5410" y="40373"/>
                  </a:lnTo>
                  <a:lnTo>
                    <a:pt x="4813" y="37680"/>
                  </a:lnTo>
                  <a:lnTo>
                    <a:pt x="4876" y="31356"/>
                  </a:lnTo>
                  <a:lnTo>
                    <a:pt x="5118" y="28549"/>
                  </a:lnTo>
                  <a:lnTo>
                    <a:pt x="5435" y="25996"/>
                  </a:lnTo>
                  <a:lnTo>
                    <a:pt x="7277" y="21551"/>
                  </a:lnTo>
                  <a:lnTo>
                    <a:pt x="10312" y="18351"/>
                  </a:lnTo>
                  <a:lnTo>
                    <a:pt x="15722" y="18351"/>
                  </a:lnTo>
                  <a:lnTo>
                    <a:pt x="18745" y="20980"/>
                  </a:lnTo>
                  <a:close/>
                </a:path>
                <a:path w="26581" h="51739">
                  <a:moveTo>
                    <a:pt x="21272" y="32219"/>
                  </a:moveTo>
                  <a:lnTo>
                    <a:pt x="21272" y="36258"/>
                  </a:lnTo>
                  <a:lnTo>
                    <a:pt x="20612" y="39662"/>
                  </a:lnTo>
                  <a:lnTo>
                    <a:pt x="19291" y="42392"/>
                  </a:lnTo>
                  <a:lnTo>
                    <a:pt x="17983" y="45097"/>
                  </a:lnTo>
                  <a:lnTo>
                    <a:pt x="20358" y="50203"/>
                  </a:lnTo>
                  <a:lnTo>
                    <a:pt x="22326" y="47104"/>
                  </a:lnTo>
                  <a:lnTo>
                    <a:pt x="21272" y="322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8" name="object 26"/>
            <p:cNvSpPr>
              <a:spLocks/>
            </p:cNvSpPr>
            <p:nvPr/>
          </p:nvSpPr>
          <p:spPr bwMode="auto">
            <a:xfrm>
              <a:off x="2328768" y="7604325"/>
              <a:ext cx="14757" cy="37896"/>
            </a:xfrm>
            <a:custGeom>
              <a:avLst/>
              <a:gdLst/>
              <a:ahLst/>
              <a:cxnLst>
                <a:cxn ang="0">
                  <a:pos x="4775" y="965"/>
                </a:cxn>
                <a:cxn ang="0">
                  <a:pos x="0" y="965"/>
                </a:cxn>
                <a:cxn ang="0">
                  <a:pos x="0" y="37896"/>
                </a:cxn>
                <a:cxn ang="0">
                  <a:pos x="5067" y="37896"/>
                </a:cxn>
                <a:cxn ang="0">
                  <a:pos x="5067" y="13817"/>
                </a:cxn>
                <a:cxn ang="0">
                  <a:pos x="7175" y="9575"/>
                </a:cxn>
                <a:cxn ang="0">
                  <a:pos x="10477" y="6603"/>
                </a:cxn>
                <a:cxn ang="0">
                  <a:pos x="14757" y="6553"/>
                </a:cxn>
                <a:cxn ang="0">
                  <a:pos x="14757" y="228"/>
                </a:cxn>
                <a:cxn ang="0">
                  <a:pos x="13398" y="0"/>
                </a:cxn>
                <a:cxn ang="0">
                  <a:pos x="9880" y="647"/>
                </a:cxn>
                <a:cxn ang="0">
                  <a:pos x="7137" y="3301"/>
                </a:cxn>
                <a:cxn ang="0">
                  <a:pos x="4775" y="7124"/>
                </a:cxn>
                <a:cxn ang="0">
                  <a:pos x="4775" y="965"/>
                </a:cxn>
              </a:cxnLst>
              <a:rect l="0" t="0" r="r" b="b"/>
              <a:pathLst>
                <a:path w="14757" h="37896">
                  <a:moveTo>
                    <a:pt x="4775" y="965"/>
                  </a:moveTo>
                  <a:lnTo>
                    <a:pt x="0" y="965"/>
                  </a:lnTo>
                  <a:lnTo>
                    <a:pt x="0" y="37896"/>
                  </a:lnTo>
                  <a:lnTo>
                    <a:pt x="5067" y="37896"/>
                  </a:lnTo>
                  <a:lnTo>
                    <a:pt x="5067" y="13817"/>
                  </a:lnTo>
                  <a:lnTo>
                    <a:pt x="7175" y="9575"/>
                  </a:lnTo>
                  <a:lnTo>
                    <a:pt x="10477" y="6603"/>
                  </a:lnTo>
                  <a:lnTo>
                    <a:pt x="14757" y="6553"/>
                  </a:lnTo>
                  <a:lnTo>
                    <a:pt x="14757" y="228"/>
                  </a:lnTo>
                  <a:lnTo>
                    <a:pt x="13398" y="0"/>
                  </a:lnTo>
                  <a:lnTo>
                    <a:pt x="9880" y="647"/>
                  </a:lnTo>
                  <a:lnTo>
                    <a:pt x="7137" y="3301"/>
                  </a:lnTo>
                  <a:lnTo>
                    <a:pt x="4775" y="7124"/>
                  </a:lnTo>
                  <a:lnTo>
                    <a:pt x="4775" y="965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199" name="object 27"/>
            <p:cNvSpPr>
              <a:spLocks/>
            </p:cNvSpPr>
            <p:nvPr/>
          </p:nvSpPr>
          <p:spPr bwMode="auto">
            <a:xfrm>
              <a:off x="2408123" y="7603304"/>
              <a:ext cx="70472" cy="116611"/>
            </a:xfrm>
            <a:custGeom>
              <a:avLst/>
              <a:gdLst/>
              <a:ahLst/>
              <a:cxnLst>
                <a:cxn ang="0">
                  <a:pos x="12827" y="102616"/>
                </a:cxn>
                <a:cxn ang="0">
                  <a:pos x="12827" y="63652"/>
                </a:cxn>
                <a:cxn ang="0">
                  <a:pos x="65138" y="63652"/>
                </a:cxn>
                <a:cxn ang="0">
                  <a:pos x="65138" y="49682"/>
                </a:cxn>
                <a:cxn ang="0">
                  <a:pos x="12827" y="49682"/>
                </a:cxn>
                <a:cxn ang="0">
                  <a:pos x="12827" y="13970"/>
                </a:cxn>
                <a:cxn ang="0">
                  <a:pos x="69519" y="13970"/>
                </a:cxn>
                <a:cxn ang="0">
                  <a:pos x="69519" y="0"/>
                </a:cxn>
                <a:cxn ang="0">
                  <a:pos x="0" y="0"/>
                </a:cxn>
                <a:cxn ang="0">
                  <a:pos x="0" y="116611"/>
                </a:cxn>
                <a:cxn ang="0">
                  <a:pos x="70472" y="116611"/>
                </a:cxn>
                <a:cxn ang="0">
                  <a:pos x="70472" y="102616"/>
                </a:cxn>
                <a:cxn ang="0">
                  <a:pos x="12827" y="102616"/>
                </a:cxn>
              </a:cxnLst>
              <a:rect l="0" t="0" r="r" b="b"/>
              <a:pathLst>
                <a:path w="70472" h="116611">
                  <a:moveTo>
                    <a:pt x="12827" y="102616"/>
                  </a:moveTo>
                  <a:lnTo>
                    <a:pt x="12827" y="63652"/>
                  </a:lnTo>
                  <a:lnTo>
                    <a:pt x="65138" y="63652"/>
                  </a:lnTo>
                  <a:lnTo>
                    <a:pt x="65138" y="49682"/>
                  </a:lnTo>
                  <a:lnTo>
                    <a:pt x="12827" y="49682"/>
                  </a:lnTo>
                  <a:lnTo>
                    <a:pt x="12827" y="13970"/>
                  </a:lnTo>
                  <a:lnTo>
                    <a:pt x="69519" y="13970"/>
                  </a:lnTo>
                  <a:lnTo>
                    <a:pt x="69519" y="0"/>
                  </a:lnTo>
                  <a:lnTo>
                    <a:pt x="0" y="0"/>
                  </a:lnTo>
                  <a:lnTo>
                    <a:pt x="0" y="116611"/>
                  </a:lnTo>
                  <a:lnTo>
                    <a:pt x="70472" y="116611"/>
                  </a:lnTo>
                  <a:lnTo>
                    <a:pt x="70472" y="102616"/>
                  </a:lnTo>
                  <a:lnTo>
                    <a:pt x="12827" y="10261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0" name="object 28"/>
            <p:cNvSpPr>
              <a:spLocks/>
            </p:cNvSpPr>
            <p:nvPr/>
          </p:nvSpPr>
          <p:spPr bwMode="auto">
            <a:xfrm>
              <a:off x="2488968" y="7634959"/>
              <a:ext cx="64338" cy="84950"/>
            </a:xfrm>
            <a:custGeom>
              <a:avLst/>
              <a:gdLst/>
              <a:ahLst/>
              <a:cxnLst>
                <a:cxn ang="0">
                  <a:pos x="37846" y="84950"/>
                </a:cxn>
                <a:cxn ang="0">
                  <a:pos x="64338" y="0"/>
                </a:cxn>
                <a:cxn ang="0">
                  <a:pos x="51663" y="0"/>
                </a:cxn>
                <a:cxn ang="0">
                  <a:pos x="31864" y="69176"/>
                </a:cxn>
                <a:cxn ang="0">
                  <a:pos x="31711" y="69176"/>
                </a:cxn>
                <a:cxn ang="0">
                  <a:pos x="13487" y="0"/>
                </a:cxn>
                <a:cxn ang="0">
                  <a:pos x="0" y="0"/>
                </a:cxn>
                <a:cxn ang="0">
                  <a:pos x="25349" y="84950"/>
                </a:cxn>
                <a:cxn ang="0">
                  <a:pos x="37846" y="84950"/>
                </a:cxn>
              </a:cxnLst>
              <a:rect l="0" t="0" r="r" b="b"/>
              <a:pathLst>
                <a:path w="64338" h="84950">
                  <a:moveTo>
                    <a:pt x="37846" y="84950"/>
                  </a:moveTo>
                  <a:lnTo>
                    <a:pt x="64338" y="0"/>
                  </a:lnTo>
                  <a:lnTo>
                    <a:pt x="51663" y="0"/>
                  </a:lnTo>
                  <a:lnTo>
                    <a:pt x="31864" y="69176"/>
                  </a:lnTo>
                  <a:lnTo>
                    <a:pt x="31711" y="69176"/>
                  </a:lnTo>
                  <a:lnTo>
                    <a:pt x="13487" y="0"/>
                  </a:lnTo>
                  <a:lnTo>
                    <a:pt x="0" y="0"/>
                  </a:lnTo>
                  <a:lnTo>
                    <a:pt x="25349" y="84950"/>
                  </a:lnTo>
                  <a:lnTo>
                    <a:pt x="37846" y="849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1" name="object 29"/>
            <p:cNvSpPr>
              <a:spLocks/>
            </p:cNvSpPr>
            <p:nvPr/>
          </p:nvSpPr>
          <p:spPr bwMode="auto">
            <a:xfrm>
              <a:off x="2558346" y="7645854"/>
              <a:ext cx="12014" cy="89522"/>
            </a:xfrm>
            <a:custGeom>
              <a:avLst/>
              <a:gdLst/>
              <a:ahLst/>
              <a:cxnLst>
                <a:cxn ang="0">
                  <a:pos x="9517" y="64944"/>
                </a:cxn>
                <a:cxn ang="0">
                  <a:pos x="12014" y="31495"/>
                </a:cxn>
                <a:cxn ang="0">
                  <a:pos x="56184" y="63245"/>
                </a:cxn>
                <a:cxn ang="0">
                  <a:pos x="62795" y="47258"/>
                </a:cxn>
                <a:cxn ang="0">
                  <a:pos x="64642" y="28917"/>
                </a:cxn>
                <a:cxn ang="0">
                  <a:pos x="61479" y="11542"/>
                </a:cxn>
                <a:cxn ang="0">
                  <a:pos x="45488" y="-10324"/>
                </a:cxn>
                <a:cxn ang="0">
                  <a:pos x="30134" y="-13120"/>
                </a:cxn>
                <a:cxn ang="0">
                  <a:pos x="8432" y="0"/>
                </a:cxn>
                <a:cxn ang="0">
                  <a:pos x="13309" y="18999"/>
                </a:cxn>
                <a:cxn ang="0">
                  <a:pos x="16522" y="9474"/>
                </a:cxn>
                <a:cxn ang="0">
                  <a:pos x="22263" y="1231"/>
                </a:cxn>
                <a:cxn ang="0">
                  <a:pos x="38036" y="-825"/>
                </a:cxn>
                <a:cxn ang="0">
                  <a:pos x="45211" y="5346"/>
                </a:cxn>
                <a:cxn ang="0">
                  <a:pos x="50114" y="14033"/>
                </a:cxn>
                <a:cxn ang="0">
                  <a:pos x="52057" y="23482"/>
                </a:cxn>
                <a:cxn ang="0">
                  <a:pos x="52489" y="35483"/>
                </a:cxn>
                <a:cxn ang="0">
                  <a:pos x="51307" y="44322"/>
                </a:cxn>
                <a:cxn ang="0">
                  <a:pos x="48107" y="53873"/>
                </a:cxn>
                <a:cxn ang="0">
                  <a:pos x="42354" y="62077"/>
                </a:cxn>
                <a:cxn ang="0">
                  <a:pos x="26568" y="64109"/>
                </a:cxn>
                <a:cxn ang="0">
                  <a:pos x="34433" y="76280"/>
                </a:cxn>
                <a:cxn ang="0">
                  <a:pos x="22263" y="62077"/>
                </a:cxn>
                <a:cxn ang="0">
                  <a:pos x="16522" y="53873"/>
                </a:cxn>
                <a:cxn ang="0">
                  <a:pos x="13309" y="44322"/>
                </a:cxn>
                <a:cxn ang="0">
                  <a:pos x="12115" y="35483"/>
                </a:cxn>
                <a:cxn ang="0">
                  <a:pos x="12547" y="23482"/>
                </a:cxn>
                <a:cxn ang="0">
                  <a:pos x="6161" y="4181"/>
                </a:cxn>
                <a:cxn ang="0">
                  <a:pos x="0" y="28917"/>
                </a:cxn>
                <a:cxn ang="0">
                  <a:pos x="369" y="39217"/>
                </a:cxn>
                <a:cxn ang="0">
                  <a:pos x="8432" y="63245"/>
                </a:cxn>
                <a:cxn ang="0">
                  <a:pos x="12014" y="31495"/>
                </a:cxn>
                <a:cxn ang="0">
                  <a:pos x="9517" y="64944"/>
                </a:cxn>
                <a:cxn ang="0">
                  <a:pos x="32308" y="76339"/>
                </a:cxn>
                <a:cxn ang="0">
                  <a:pos x="22263" y="62077"/>
                </a:cxn>
              </a:cxnLst>
              <a:rect l="0" t="0" r="r" b="b"/>
              <a:pathLst>
                <a:path w="12014" h="89522">
                  <a:moveTo>
                    <a:pt x="12014" y="31495"/>
                  </a:moveTo>
                  <a:lnTo>
                    <a:pt x="9517" y="64944"/>
                  </a:lnTo>
                  <a:lnTo>
                    <a:pt x="12014" y="31673"/>
                  </a:lnTo>
                  <a:lnTo>
                    <a:pt x="12014" y="31495"/>
                  </a:lnTo>
                  <a:close/>
                </a:path>
                <a:path w="12014" h="89522">
                  <a:moveTo>
                    <a:pt x="47111" y="72604"/>
                  </a:moveTo>
                  <a:lnTo>
                    <a:pt x="56184" y="63245"/>
                  </a:lnTo>
                  <a:lnTo>
                    <a:pt x="58421" y="59141"/>
                  </a:lnTo>
                  <a:lnTo>
                    <a:pt x="62795" y="47258"/>
                  </a:lnTo>
                  <a:lnTo>
                    <a:pt x="64642" y="34416"/>
                  </a:lnTo>
                  <a:lnTo>
                    <a:pt x="64642" y="28917"/>
                  </a:lnTo>
                  <a:lnTo>
                    <a:pt x="64249" y="24029"/>
                  </a:lnTo>
                  <a:lnTo>
                    <a:pt x="61479" y="11542"/>
                  </a:lnTo>
                  <a:lnTo>
                    <a:pt x="56184" y="0"/>
                  </a:lnTo>
                  <a:lnTo>
                    <a:pt x="45488" y="-10324"/>
                  </a:lnTo>
                  <a:lnTo>
                    <a:pt x="32308" y="-13182"/>
                  </a:lnTo>
                  <a:lnTo>
                    <a:pt x="30134" y="-13120"/>
                  </a:lnTo>
                  <a:lnTo>
                    <a:pt x="17479" y="-9418"/>
                  </a:lnTo>
                  <a:lnTo>
                    <a:pt x="8432" y="0"/>
                  </a:lnTo>
                  <a:lnTo>
                    <a:pt x="12547" y="23482"/>
                  </a:lnTo>
                  <a:lnTo>
                    <a:pt x="13309" y="18999"/>
                  </a:lnTo>
                  <a:lnTo>
                    <a:pt x="14477" y="14033"/>
                  </a:lnTo>
                  <a:lnTo>
                    <a:pt x="16522" y="9474"/>
                  </a:lnTo>
                  <a:lnTo>
                    <a:pt x="19392" y="5346"/>
                  </a:lnTo>
                  <a:lnTo>
                    <a:pt x="22263" y="1231"/>
                  </a:lnTo>
                  <a:lnTo>
                    <a:pt x="26568" y="-825"/>
                  </a:lnTo>
                  <a:lnTo>
                    <a:pt x="38036" y="-825"/>
                  </a:lnTo>
                  <a:lnTo>
                    <a:pt x="42354" y="1231"/>
                  </a:lnTo>
                  <a:lnTo>
                    <a:pt x="45211" y="5346"/>
                  </a:lnTo>
                  <a:lnTo>
                    <a:pt x="48107" y="9474"/>
                  </a:lnTo>
                  <a:lnTo>
                    <a:pt x="50114" y="14033"/>
                  </a:lnTo>
                  <a:lnTo>
                    <a:pt x="51307" y="18999"/>
                  </a:lnTo>
                  <a:lnTo>
                    <a:pt x="52057" y="23482"/>
                  </a:lnTo>
                  <a:lnTo>
                    <a:pt x="52489" y="27825"/>
                  </a:lnTo>
                  <a:lnTo>
                    <a:pt x="52489" y="35483"/>
                  </a:lnTo>
                  <a:lnTo>
                    <a:pt x="52057" y="39827"/>
                  </a:lnTo>
                  <a:lnTo>
                    <a:pt x="51307" y="44322"/>
                  </a:lnTo>
                  <a:lnTo>
                    <a:pt x="50114" y="49275"/>
                  </a:lnTo>
                  <a:lnTo>
                    <a:pt x="48107" y="53873"/>
                  </a:lnTo>
                  <a:lnTo>
                    <a:pt x="45211" y="57937"/>
                  </a:lnTo>
                  <a:lnTo>
                    <a:pt x="42354" y="62077"/>
                  </a:lnTo>
                  <a:lnTo>
                    <a:pt x="38036" y="64109"/>
                  </a:lnTo>
                  <a:lnTo>
                    <a:pt x="26568" y="64109"/>
                  </a:lnTo>
                  <a:lnTo>
                    <a:pt x="32308" y="76339"/>
                  </a:lnTo>
                  <a:lnTo>
                    <a:pt x="34433" y="76280"/>
                  </a:lnTo>
                  <a:lnTo>
                    <a:pt x="47111" y="72604"/>
                  </a:lnTo>
                  <a:close/>
                </a:path>
                <a:path w="12014" h="89522">
                  <a:moveTo>
                    <a:pt x="22263" y="62077"/>
                  </a:moveTo>
                  <a:lnTo>
                    <a:pt x="19392" y="57937"/>
                  </a:lnTo>
                  <a:lnTo>
                    <a:pt x="16522" y="53873"/>
                  </a:lnTo>
                  <a:lnTo>
                    <a:pt x="14477" y="49275"/>
                  </a:lnTo>
                  <a:lnTo>
                    <a:pt x="13309" y="44322"/>
                  </a:lnTo>
                  <a:lnTo>
                    <a:pt x="12547" y="39827"/>
                  </a:lnTo>
                  <a:lnTo>
                    <a:pt x="12115" y="35483"/>
                  </a:lnTo>
                  <a:lnTo>
                    <a:pt x="12115" y="27825"/>
                  </a:lnTo>
                  <a:lnTo>
                    <a:pt x="12547" y="23482"/>
                  </a:lnTo>
                  <a:lnTo>
                    <a:pt x="8432" y="0"/>
                  </a:lnTo>
                  <a:lnTo>
                    <a:pt x="6161" y="4181"/>
                  </a:lnTo>
                  <a:lnTo>
                    <a:pt x="1809" y="16080"/>
                  </a:lnTo>
                  <a:lnTo>
                    <a:pt x="0" y="28917"/>
                  </a:lnTo>
                  <a:lnTo>
                    <a:pt x="0" y="34416"/>
                  </a:lnTo>
                  <a:lnTo>
                    <a:pt x="369" y="39217"/>
                  </a:lnTo>
                  <a:lnTo>
                    <a:pt x="3118" y="51712"/>
                  </a:lnTo>
                  <a:lnTo>
                    <a:pt x="8432" y="63245"/>
                  </a:lnTo>
                  <a:lnTo>
                    <a:pt x="9517" y="64944"/>
                  </a:lnTo>
                  <a:lnTo>
                    <a:pt x="12014" y="31495"/>
                  </a:lnTo>
                  <a:lnTo>
                    <a:pt x="12014" y="31673"/>
                  </a:lnTo>
                  <a:lnTo>
                    <a:pt x="9517" y="64944"/>
                  </a:lnTo>
                  <a:lnTo>
                    <a:pt x="19101" y="73485"/>
                  </a:lnTo>
                  <a:lnTo>
                    <a:pt x="32308" y="76339"/>
                  </a:lnTo>
                  <a:lnTo>
                    <a:pt x="26568" y="64109"/>
                  </a:lnTo>
                  <a:lnTo>
                    <a:pt x="22263" y="6207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2" name="object 30"/>
            <p:cNvSpPr>
              <a:spLocks/>
            </p:cNvSpPr>
            <p:nvPr/>
          </p:nvSpPr>
          <p:spPr bwMode="auto">
            <a:xfrm>
              <a:off x="2346608" y="7604323"/>
              <a:ext cx="27571" cy="38950"/>
            </a:xfrm>
            <a:custGeom>
              <a:avLst/>
              <a:gdLst/>
              <a:ahLst/>
              <a:cxnLst>
                <a:cxn ang="0">
                  <a:pos x="1193" y="9918"/>
                </a:cxn>
                <a:cxn ang="0">
                  <a:pos x="0" y="14782"/>
                </a:cxn>
                <a:cxn ang="0">
                  <a:pos x="0" y="25844"/>
                </a:cxn>
                <a:cxn ang="0">
                  <a:pos x="1193" y="30264"/>
                </a:cxn>
                <a:cxn ang="0">
                  <a:pos x="3556" y="33731"/>
                </a:cxn>
                <a:cxn ang="0">
                  <a:pos x="5969" y="37236"/>
                </a:cxn>
                <a:cxn ang="0">
                  <a:pos x="9258" y="38950"/>
                </a:cxn>
                <a:cxn ang="0">
                  <a:pos x="13576" y="38950"/>
                </a:cxn>
                <a:cxn ang="0">
                  <a:pos x="17170" y="38798"/>
                </a:cxn>
                <a:cxn ang="0">
                  <a:pos x="20320" y="37579"/>
                </a:cxn>
                <a:cxn ang="0">
                  <a:pos x="23088" y="35229"/>
                </a:cxn>
                <a:cxn ang="0">
                  <a:pos x="25133" y="32321"/>
                </a:cxn>
                <a:cxn ang="0">
                  <a:pos x="26581" y="28879"/>
                </a:cxn>
                <a:cxn ang="0">
                  <a:pos x="27139" y="26314"/>
                </a:cxn>
                <a:cxn ang="0">
                  <a:pos x="22034" y="26416"/>
                </a:cxn>
                <a:cxn ang="0">
                  <a:pos x="21844" y="27635"/>
                </a:cxn>
                <a:cxn ang="0">
                  <a:pos x="20713" y="30213"/>
                </a:cxn>
                <a:cxn ang="0">
                  <a:pos x="17449" y="33210"/>
                </a:cxn>
                <a:cxn ang="0">
                  <a:pos x="14262" y="33667"/>
                </a:cxn>
                <a:cxn ang="0">
                  <a:pos x="11366" y="33667"/>
                </a:cxn>
                <a:cxn ang="0">
                  <a:pos x="9156" y="32651"/>
                </a:cxn>
                <a:cxn ang="0">
                  <a:pos x="6184" y="28409"/>
                </a:cxn>
                <a:cxn ang="0">
                  <a:pos x="5435" y="25425"/>
                </a:cxn>
                <a:cxn ang="0">
                  <a:pos x="5435" y="21539"/>
                </a:cxn>
                <a:cxn ang="0">
                  <a:pos x="27571" y="21539"/>
                </a:cxn>
                <a:cxn ang="0">
                  <a:pos x="27571" y="15011"/>
                </a:cxn>
                <a:cxn ang="0">
                  <a:pos x="26479" y="9779"/>
                </a:cxn>
                <a:cxn ang="0">
                  <a:pos x="24307" y="5854"/>
                </a:cxn>
                <a:cxn ang="0">
                  <a:pos x="22123" y="1943"/>
                </a:cxn>
                <a:cxn ang="0">
                  <a:pos x="18884" y="0"/>
                </a:cxn>
                <a:cxn ang="0">
                  <a:pos x="19100" y="6680"/>
                </a:cxn>
                <a:cxn ang="0">
                  <a:pos x="21437" y="11137"/>
                </a:cxn>
                <a:cxn ang="0">
                  <a:pos x="22123" y="13690"/>
                </a:cxn>
                <a:cxn ang="0">
                  <a:pos x="22326" y="16522"/>
                </a:cxn>
                <a:cxn ang="0">
                  <a:pos x="5435" y="16522"/>
                </a:cxn>
                <a:cxn ang="0">
                  <a:pos x="5435" y="13690"/>
                </a:cxn>
                <a:cxn ang="0">
                  <a:pos x="6261" y="11112"/>
                </a:cxn>
                <a:cxn ang="0">
                  <a:pos x="9550" y="0"/>
                </a:cxn>
                <a:cxn ang="0">
                  <a:pos x="5892" y="1981"/>
                </a:cxn>
                <a:cxn ang="0">
                  <a:pos x="3530" y="5956"/>
                </a:cxn>
                <a:cxn ang="0">
                  <a:pos x="1193" y="9918"/>
                </a:cxn>
                <a:cxn ang="0">
                  <a:pos x="6261" y="11112"/>
                </a:cxn>
                <a:cxn ang="0">
                  <a:pos x="9486" y="6680"/>
                </a:cxn>
                <a:cxn ang="0">
                  <a:pos x="13830" y="5562"/>
                </a:cxn>
                <a:cxn ang="0">
                  <a:pos x="16967" y="5562"/>
                </a:cxn>
                <a:cxn ang="0">
                  <a:pos x="19100" y="6680"/>
                </a:cxn>
                <a:cxn ang="0">
                  <a:pos x="18884" y="0"/>
                </a:cxn>
                <a:cxn ang="0">
                  <a:pos x="9550" y="0"/>
                </a:cxn>
                <a:cxn ang="0">
                  <a:pos x="6261" y="11112"/>
                </a:cxn>
              </a:cxnLst>
              <a:rect l="0" t="0" r="r" b="b"/>
              <a:pathLst>
                <a:path w="27571" h="38950">
                  <a:moveTo>
                    <a:pt x="1193" y="9918"/>
                  </a:moveTo>
                  <a:lnTo>
                    <a:pt x="0" y="14782"/>
                  </a:lnTo>
                  <a:lnTo>
                    <a:pt x="0" y="25844"/>
                  </a:lnTo>
                  <a:lnTo>
                    <a:pt x="1193" y="30264"/>
                  </a:lnTo>
                  <a:lnTo>
                    <a:pt x="3556" y="33731"/>
                  </a:lnTo>
                  <a:lnTo>
                    <a:pt x="5969" y="37236"/>
                  </a:lnTo>
                  <a:lnTo>
                    <a:pt x="9258" y="38950"/>
                  </a:lnTo>
                  <a:lnTo>
                    <a:pt x="13576" y="38950"/>
                  </a:lnTo>
                  <a:lnTo>
                    <a:pt x="17170" y="38798"/>
                  </a:lnTo>
                  <a:lnTo>
                    <a:pt x="20320" y="37579"/>
                  </a:lnTo>
                  <a:lnTo>
                    <a:pt x="23088" y="35229"/>
                  </a:lnTo>
                  <a:lnTo>
                    <a:pt x="25133" y="32321"/>
                  </a:lnTo>
                  <a:lnTo>
                    <a:pt x="26581" y="28879"/>
                  </a:lnTo>
                  <a:lnTo>
                    <a:pt x="27139" y="26314"/>
                  </a:lnTo>
                  <a:lnTo>
                    <a:pt x="22034" y="26416"/>
                  </a:lnTo>
                  <a:lnTo>
                    <a:pt x="21844" y="27635"/>
                  </a:lnTo>
                  <a:lnTo>
                    <a:pt x="20713" y="30213"/>
                  </a:lnTo>
                  <a:lnTo>
                    <a:pt x="17449" y="33210"/>
                  </a:lnTo>
                  <a:lnTo>
                    <a:pt x="14262" y="33667"/>
                  </a:lnTo>
                  <a:lnTo>
                    <a:pt x="11366" y="33667"/>
                  </a:lnTo>
                  <a:lnTo>
                    <a:pt x="9156" y="32651"/>
                  </a:lnTo>
                  <a:lnTo>
                    <a:pt x="6184" y="28409"/>
                  </a:lnTo>
                  <a:lnTo>
                    <a:pt x="5435" y="25425"/>
                  </a:lnTo>
                  <a:lnTo>
                    <a:pt x="5435" y="21539"/>
                  </a:lnTo>
                  <a:lnTo>
                    <a:pt x="27571" y="21539"/>
                  </a:lnTo>
                  <a:lnTo>
                    <a:pt x="27571" y="15011"/>
                  </a:lnTo>
                  <a:lnTo>
                    <a:pt x="26479" y="9779"/>
                  </a:lnTo>
                  <a:lnTo>
                    <a:pt x="24307" y="5854"/>
                  </a:lnTo>
                  <a:lnTo>
                    <a:pt x="22123" y="1943"/>
                  </a:lnTo>
                  <a:lnTo>
                    <a:pt x="18884" y="0"/>
                  </a:lnTo>
                  <a:lnTo>
                    <a:pt x="19100" y="6680"/>
                  </a:lnTo>
                  <a:lnTo>
                    <a:pt x="21437" y="11137"/>
                  </a:lnTo>
                  <a:lnTo>
                    <a:pt x="22123" y="13690"/>
                  </a:lnTo>
                  <a:lnTo>
                    <a:pt x="22326" y="16522"/>
                  </a:lnTo>
                  <a:lnTo>
                    <a:pt x="5435" y="16522"/>
                  </a:lnTo>
                  <a:lnTo>
                    <a:pt x="5435" y="13690"/>
                  </a:lnTo>
                  <a:lnTo>
                    <a:pt x="6261" y="11112"/>
                  </a:lnTo>
                  <a:lnTo>
                    <a:pt x="9550" y="0"/>
                  </a:lnTo>
                  <a:lnTo>
                    <a:pt x="5892" y="1981"/>
                  </a:lnTo>
                  <a:lnTo>
                    <a:pt x="3530" y="5956"/>
                  </a:lnTo>
                  <a:lnTo>
                    <a:pt x="1193" y="9918"/>
                  </a:lnTo>
                  <a:close/>
                </a:path>
                <a:path w="27571" h="38950">
                  <a:moveTo>
                    <a:pt x="6261" y="11112"/>
                  </a:moveTo>
                  <a:lnTo>
                    <a:pt x="9486" y="6680"/>
                  </a:lnTo>
                  <a:lnTo>
                    <a:pt x="13830" y="5562"/>
                  </a:lnTo>
                  <a:lnTo>
                    <a:pt x="16967" y="5562"/>
                  </a:lnTo>
                  <a:lnTo>
                    <a:pt x="19100" y="6680"/>
                  </a:lnTo>
                  <a:lnTo>
                    <a:pt x="18884" y="0"/>
                  </a:lnTo>
                  <a:lnTo>
                    <a:pt x="9550" y="0"/>
                  </a:lnTo>
                  <a:lnTo>
                    <a:pt x="6261" y="1111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3" name="object 31"/>
            <p:cNvSpPr>
              <a:spLocks/>
            </p:cNvSpPr>
            <p:nvPr/>
          </p:nvSpPr>
          <p:spPr bwMode="auto">
            <a:xfrm>
              <a:off x="2334641" y="7680439"/>
              <a:ext cx="506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67" y="0"/>
                </a:cxn>
              </a:cxnLst>
              <a:rect l="0" t="0" r="r" b="b"/>
              <a:pathLst>
                <a:path w="5067">
                  <a:moveTo>
                    <a:pt x="0" y="0"/>
                  </a:moveTo>
                  <a:lnTo>
                    <a:pt x="5067" y="0"/>
                  </a:lnTo>
                </a:path>
              </a:pathLst>
            </a:custGeom>
            <a:noFill/>
            <a:ln w="519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4" name="object 32"/>
            <p:cNvSpPr>
              <a:spLocks/>
            </p:cNvSpPr>
            <p:nvPr/>
          </p:nvSpPr>
          <p:spPr bwMode="auto">
            <a:xfrm>
              <a:off x="2346411" y="7667856"/>
              <a:ext cx="28587" cy="38989"/>
            </a:xfrm>
            <a:custGeom>
              <a:avLst/>
              <a:gdLst/>
              <a:ahLst/>
              <a:cxnLst>
                <a:cxn ang="0">
                  <a:pos x="16967" y="36677"/>
                </a:cxn>
                <a:cxn ang="0">
                  <a:pos x="17195" y="31368"/>
                </a:cxn>
                <a:cxn ang="0">
                  <a:pos x="13068" y="33921"/>
                </a:cxn>
                <a:cxn ang="0">
                  <a:pos x="8826" y="33921"/>
                </a:cxn>
                <a:cxn ang="0">
                  <a:pos x="5664" y="31102"/>
                </a:cxn>
                <a:cxn ang="0">
                  <a:pos x="5232" y="27482"/>
                </a:cxn>
                <a:cxn ang="0">
                  <a:pos x="6680" y="17183"/>
                </a:cxn>
                <a:cxn ang="0">
                  <a:pos x="3517" y="19240"/>
                </a:cxn>
                <a:cxn ang="0">
                  <a:pos x="1346" y="21843"/>
                </a:cxn>
                <a:cxn ang="0">
                  <a:pos x="241" y="25120"/>
                </a:cxn>
                <a:cxn ang="0">
                  <a:pos x="0" y="28397"/>
                </a:cxn>
                <a:cxn ang="0">
                  <a:pos x="0" y="31546"/>
                </a:cxn>
                <a:cxn ang="0">
                  <a:pos x="2641" y="36029"/>
                </a:cxn>
                <a:cxn ang="0">
                  <a:pos x="6680" y="38988"/>
                </a:cxn>
                <a:cxn ang="0">
                  <a:pos x="9448" y="38988"/>
                </a:cxn>
                <a:cxn ang="0">
                  <a:pos x="13830" y="38544"/>
                </a:cxn>
                <a:cxn ang="0">
                  <a:pos x="16967" y="36677"/>
                </a:cxn>
                <a:cxn ang="0">
                  <a:pos x="6121" y="12217"/>
                </a:cxn>
                <a:cxn ang="0">
                  <a:pos x="6261" y="11531"/>
                </a:cxn>
                <a:cxn ang="0">
                  <a:pos x="6883" y="8724"/>
                </a:cxn>
                <a:cxn ang="0">
                  <a:pos x="9423" y="5651"/>
                </a:cxn>
                <a:cxn ang="0">
                  <a:pos x="13144" y="5181"/>
                </a:cxn>
                <a:cxn ang="0">
                  <a:pos x="17322" y="5676"/>
                </a:cxn>
                <a:cxn ang="0">
                  <a:pos x="20256" y="9245"/>
                </a:cxn>
                <a:cxn ang="0">
                  <a:pos x="20256" y="12712"/>
                </a:cxn>
                <a:cxn ang="0">
                  <a:pos x="17589" y="15468"/>
                </a:cxn>
                <a:cxn ang="0">
                  <a:pos x="9156" y="16814"/>
                </a:cxn>
                <a:cxn ang="0">
                  <a:pos x="6680" y="17183"/>
                </a:cxn>
                <a:cxn ang="0">
                  <a:pos x="5232" y="27482"/>
                </a:cxn>
                <a:cxn ang="0">
                  <a:pos x="5664" y="24523"/>
                </a:cxn>
                <a:cxn ang="0">
                  <a:pos x="8331" y="22364"/>
                </a:cxn>
                <a:cxn ang="0">
                  <a:pos x="10998" y="21602"/>
                </a:cxn>
                <a:cxn ang="0">
                  <a:pos x="13830" y="21158"/>
                </a:cxn>
                <a:cxn ang="0">
                  <a:pos x="17589" y="20332"/>
                </a:cxn>
                <a:cxn ang="0">
                  <a:pos x="20129" y="19088"/>
                </a:cxn>
                <a:cxn ang="0">
                  <a:pos x="20129" y="27673"/>
                </a:cxn>
                <a:cxn ang="0">
                  <a:pos x="17195" y="31368"/>
                </a:cxn>
                <a:cxn ang="0">
                  <a:pos x="16967" y="36677"/>
                </a:cxn>
                <a:cxn ang="0">
                  <a:pos x="20485" y="34467"/>
                </a:cxn>
                <a:cxn ang="0">
                  <a:pos x="22059" y="38049"/>
                </a:cxn>
                <a:cxn ang="0">
                  <a:pos x="25755" y="38620"/>
                </a:cxn>
                <a:cxn ang="0">
                  <a:pos x="28587" y="37922"/>
                </a:cxn>
                <a:cxn ang="0">
                  <a:pos x="28587" y="33477"/>
                </a:cxn>
                <a:cxn ang="0">
                  <a:pos x="27952" y="33578"/>
                </a:cxn>
                <a:cxn ang="0">
                  <a:pos x="25184" y="31495"/>
                </a:cxn>
                <a:cxn ang="0">
                  <a:pos x="25184" y="7581"/>
                </a:cxn>
                <a:cxn ang="0">
                  <a:pos x="23355" y="4063"/>
                </a:cxn>
                <a:cxn ang="0">
                  <a:pos x="20789" y="1625"/>
                </a:cxn>
                <a:cxn ang="0">
                  <a:pos x="17170" y="292"/>
                </a:cxn>
                <a:cxn ang="0">
                  <a:pos x="13970" y="0"/>
                </a:cxn>
                <a:cxn ang="0">
                  <a:pos x="10248" y="0"/>
                </a:cxn>
                <a:cxn ang="0">
                  <a:pos x="7239" y="965"/>
                </a:cxn>
                <a:cxn ang="0">
                  <a:pos x="2743" y="4711"/>
                </a:cxn>
                <a:cxn ang="0">
                  <a:pos x="1587" y="7835"/>
                </a:cxn>
                <a:cxn ang="0">
                  <a:pos x="1485" y="12217"/>
                </a:cxn>
                <a:cxn ang="0">
                  <a:pos x="6121" y="12217"/>
                </a:cxn>
              </a:cxnLst>
              <a:rect l="0" t="0" r="r" b="b"/>
              <a:pathLst>
                <a:path w="28587" h="38989">
                  <a:moveTo>
                    <a:pt x="16967" y="36677"/>
                  </a:moveTo>
                  <a:lnTo>
                    <a:pt x="17195" y="31368"/>
                  </a:lnTo>
                  <a:lnTo>
                    <a:pt x="13068" y="33921"/>
                  </a:lnTo>
                  <a:lnTo>
                    <a:pt x="8826" y="33921"/>
                  </a:lnTo>
                  <a:lnTo>
                    <a:pt x="5664" y="31102"/>
                  </a:lnTo>
                  <a:lnTo>
                    <a:pt x="5232" y="27482"/>
                  </a:lnTo>
                  <a:lnTo>
                    <a:pt x="6680" y="17183"/>
                  </a:lnTo>
                  <a:lnTo>
                    <a:pt x="3517" y="19240"/>
                  </a:lnTo>
                  <a:lnTo>
                    <a:pt x="1346" y="21843"/>
                  </a:lnTo>
                  <a:lnTo>
                    <a:pt x="241" y="25120"/>
                  </a:lnTo>
                  <a:lnTo>
                    <a:pt x="0" y="28397"/>
                  </a:lnTo>
                  <a:lnTo>
                    <a:pt x="0" y="31546"/>
                  </a:lnTo>
                  <a:lnTo>
                    <a:pt x="2641" y="36029"/>
                  </a:lnTo>
                  <a:lnTo>
                    <a:pt x="6680" y="38988"/>
                  </a:lnTo>
                  <a:lnTo>
                    <a:pt x="9448" y="38988"/>
                  </a:lnTo>
                  <a:lnTo>
                    <a:pt x="13830" y="38544"/>
                  </a:lnTo>
                  <a:lnTo>
                    <a:pt x="16967" y="36677"/>
                  </a:lnTo>
                  <a:close/>
                </a:path>
                <a:path w="28587" h="38989">
                  <a:moveTo>
                    <a:pt x="6121" y="12217"/>
                  </a:moveTo>
                  <a:lnTo>
                    <a:pt x="6261" y="11531"/>
                  </a:lnTo>
                  <a:lnTo>
                    <a:pt x="6883" y="8724"/>
                  </a:lnTo>
                  <a:lnTo>
                    <a:pt x="9423" y="5651"/>
                  </a:lnTo>
                  <a:lnTo>
                    <a:pt x="13144" y="5181"/>
                  </a:lnTo>
                  <a:lnTo>
                    <a:pt x="17322" y="5676"/>
                  </a:lnTo>
                  <a:lnTo>
                    <a:pt x="20256" y="9245"/>
                  </a:lnTo>
                  <a:lnTo>
                    <a:pt x="20256" y="12712"/>
                  </a:lnTo>
                  <a:lnTo>
                    <a:pt x="17589" y="15468"/>
                  </a:lnTo>
                  <a:lnTo>
                    <a:pt x="9156" y="16814"/>
                  </a:lnTo>
                  <a:lnTo>
                    <a:pt x="6680" y="17183"/>
                  </a:lnTo>
                  <a:lnTo>
                    <a:pt x="5232" y="27482"/>
                  </a:lnTo>
                  <a:lnTo>
                    <a:pt x="5664" y="24523"/>
                  </a:lnTo>
                  <a:lnTo>
                    <a:pt x="8331" y="22364"/>
                  </a:lnTo>
                  <a:lnTo>
                    <a:pt x="10998" y="21602"/>
                  </a:lnTo>
                  <a:lnTo>
                    <a:pt x="13830" y="21158"/>
                  </a:lnTo>
                  <a:lnTo>
                    <a:pt x="17589" y="20332"/>
                  </a:lnTo>
                  <a:lnTo>
                    <a:pt x="20129" y="19088"/>
                  </a:lnTo>
                  <a:lnTo>
                    <a:pt x="20129" y="27673"/>
                  </a:lnTo>
                  <a:lnTo>
                    <a:pt x="17195" y="31368"/>
                  </a:lnTo>
                  <a:lnTo>
                    <a:pt x="16967" y="36677"/>
                  </a:lnTo>
                  <a:lnTo>
                    <a:pt x="20485" y="34467"/>
                  </a:lnTo>
                  <a:lnTo>
                    <a:pt x="22059" y="38049"/>
                  </a:lnTo>
                  <a:lnTo>
                    <a:pt x="25755" y="38620"/>
                  </a:lnTo>
                  <a:lnTo>
                    <a:pt x="28587" y="37922"/>
                  </a:lnTo>
                  <a:lnTo>
                    <a:pt x="28587" y="33477"/>
                  </a:lnTo>
                  <a:lnTo>
                    <a:pt x="27952" y="33578"/>
                  </a:lnTo>
                  <a:lnTo>
                    <a:pt x="25184" y="31495"/>
                  </a:lnTo>
                  <a:lnTo>
                    <a:pt x="25184" y="7581"/>
                  </a:lnTo>
                  <a:lnTo>
                    <a:pt x="23355" y="4063"/>
                  </a:lnTo>
                  <a:lnTo>
                    <a:pt x="20789" y="1625"/>
                  </a:lnTo>
                  <a:lnTo>
                    <a:pt x="17170" y="292"/>
                  </a:lnTo>
                  <a:lnTo>
                    <a:pt x="13970" y="0"/>
                  </a:lnTo>
                  <a:lnTo>
                    <a:pt x="10248" y="0"/>
                  </a:lnTo>
                  <a:lnTo>
                    <a:pt x="7239" y="965"/>
                  </a:lnTo>
                  <a:lnTo>
                    <a:pt x="2743" y="4711"/>
                  </a:lnTo>
                  <a:lnTo>
                    <a:pt x="1587" y="7835"/>
                  </a:lnTo>
                  <a:lnTo>
                    <a:pt x="1485" y="12217"/>
                  </a:lnTo>
                  <a:lnTo>
                    <a:pt x="6121" y="1221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5" name="object 33"/>
            <p:cNvSpPr>
              <a:spLocks/>
            </p:cNvSpPr>
            <p:nvPr/>
          </p:nvSpPr>
          <p:spPr bwMode="auto">
            <a:xfrm>
              <a:off x="2423665" y="7437365"/>
              <a:ext cx="76034" cy="116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611"/>
                </a:cxn>
                <a:cxn ang="0">
                  <a:pos x="12509" y="116611"/>
                </a:cxn>
                <a:cxn ang="0">
                  <a:pos x="12509" y="22428"/>
                </a:cxn>
                <a:cxn ang="0">
                  <a:pos x="12877" y="22428"/>
                </a:cxn>
                <a:cxn ang="0">
                  <a:pos x="61417" y="116611"/>
                </a:cxn>
                <a:cxn ang="0">
                  <a:pos x="76034" y="116611"/>
                </a:cxn>
                <a:cxn ang="0">
                  <a:pos x="76034" y="0"/>
                </a:cxn>
                <a:cxn ang="0">
                  <a:pos x="63525" y="0"/>
                </a:cxn>
                <a:cxn ang="0">
                  <a:pos x="63525" y="94183"/>
                </a:cxn>
                <a:cxn ang="0">
                  <a:pos x="63195" y="94183"/>
                </a:cxn>
                <a:cxn ang="0">
                  <a:pos x="15443" y="0"/>
                </a:cxn>
                <a:cxn ang="0">
                  <a:pos x="0" y="0"/>
                </a:cxn>
              </a:cxnLst>
              <a:rect l="0" t="0" r="r" b="b"/>
              <a:pathLst>
                <a:path w="76034" h="116611">
                  <a:moveTo>
                    <a:pt x="0" y="0"/>
                  </a:moveTo>
                  <a:lnTo>
                    <a:pt x="0" y="116611"/>
                  </a:lnTo>
                  <a:lnTo>
                    <a:pt x="12509" y="116611"/>
                  </a:lnTo>
                  <a:lnTo>
                    <a:pt x="12509" y="22428"/>
                  </a:lnTo>
                  <a:lnTo>
                    <a:pt x="12877" y="22428"/>
                  </a:lnTo>
                  <a:lnTo>
                    <a:pt x="61417" y="116611"/>
                  </a:lnTo>
                  <a:lnTo>
                    <a:pt x="76034" y="116611"/>
                  </a:lnTo>
                  <a:lnTo>
                    <a:pt x="76034" y="0"/>
                  </a:lnTo>
                  <a:lnTo>
                    <a:pt x="63525" y="0"/>
                  </a:lnTo>
                  <a:lnTo>
                    <a:pt x="63525" y="94183"/>
                  </a:lnTo>
                  <a:lnTo>
                    <a:pt x="63195" y="94183"/>
                  </a:lnTo>
                  <a:lnTo>
                    <a:pt x="154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6" name="object 34"/>
            <p:cNvSpPr>
              <a:spLocks/>
            </p:cNvSpPr>
            <p:nvPr/>
          </p:nvSpPr>
          <p:spPr bwMode="auto">
            <a:xfrm>
              <a:off x="2517049" y="7466755"/>
              <a:ext cx="21793" cy="89649"/>
            </a:xfrm>
            <a:custGeom>
              <a:avLst/>
              <a:gdLst/>
              <a:ahLst/>
              <a:cxnLst>
                <a:cxn ang="0">
                  <a:pos x="15112" y="74040"/>
                </a:cxn>
                <a:cxn ang="0">
                  <a:pos x="12026" y="67843"/>
                </a:cxn>
                <a:cxn ang="0">
                  <a:pos x="21793" y="89649"/>
                </a:cxn>
                <a:cxn ang="0">
                  <a:pos x="17157" y="76669"/>
                </a:cxn>
                <a:cxn ang="0">
                  <a:pos x="50787" y="87490"/>
                </a:cxn>
                <a:cxn ang="0">
                  <a:pos x="59308" y="88823"/>
                </a:cxn>
                <a:cxn ang="0">
                  <a:pos x="65760" y="87210"/>
                </a:cxn>
                <a:cxn ang="0">
                  <a:pos x="65049" y="77101"/>
                </a:cxn>
                <a:cxn ang="0">
                  <a:pos x="58318" y="75603"/>
                </a:cxn>
                <a:cxn ang="0">
                  <a:pos x="57988" y="17462"/>
                </a:cxn>
                <a:cxn ang="0">
                  <a:pos x="53746" y="9359"/>
                </a:cxn>
                <a:cxn ang="0">
                  <a:pos x="47815" y="3746"/>
                </a:cxn>
                <a:cxn ang="0">
                  <a:pos x="39522" y="673"/>
                </a:cxn>
                <a:cxn ang="0">
                  <a:pos x="32181" y="0"/>
                </a:cxn>
                <a:cxn ang="0">
                  <a:pos x="16738" y="2209"/>
                </a:cxn>
                <a:cxn ang="0">
                  <a:pos x="6349" y="10845"/>
                </a:cxn>
                <a:cxn ang="0">
                  <a:pos x="3416" y="28105"/>
                </a:cxn>
                <a:cxn ang="0">
                  <a:pos x="14135" y="28282"/>
                </a:cxn>
                <a:cxn ang="0">
                  <a:pos x="15112" y="22898"/>
                </a:cxn>
                <a:cxn ang="0">
                  <a:pos x="17322" y="17538"/>
                </a:cxn>
                <a:cxn ang="0">
                  <a:pos x="25234" y="11861"/>
                </a:cxn>
                <a:cxn ang="0">
                  <a:pos x="39839" y="13080"/>
                </a:cxn>
                <a:cxn ang="0">
                  <a:pos x="45250" y="17818"/>
                </a:cxn>
                <a:cxn ang="0">
                  <a:pos x="46621" y="29248"/>
                </a:cxn>
                <a:cxn ang="0">
                  <a:pos x="44056" y="34277"/>
                </a:cxn>
                <a:cxn ang="0">
                  <a:pos x="21145" y="38671"/>
                </a:cxn>
                <a:cxn ang="0">
                  <a:pos x="11074" y="41401"/>
                </a:cxn>
                <a:cxn ang="0">
                  <a:pos x="5206" y="47129"/>
                </a:cxn>
                <a:cxn ang="0">
                  <a:pos x="1943" y="53428"/>
                </a:cxn>
                <a:cxn ang="0">
                  <a:pos x="126" y="62090"/>
                </a:cxn>
                <a:cxn ang="0">
                  <a:pos x="2044" y="78435"/>
                </a:cxn>
                <a:cxn ang="0">
                  <a:pos x="10172" y="87388"/>
                </a:cxn>
                <a:cxn ang="0">
                  <a:pos x="12026" y="67843"/>
                </a:cxn>
                <a:cxn ang="0">
                  <a:pos x="13042" y="56413"/>
                </a:cxn>
                <a:cxn ang="0">
                  <a:pos x="19202" y="51422"/>
                </a:cxn>
                <a:cxn ang="0">
                  <a:pos x="26974" y="49390"/>
                </a:cxn>
                <a:cxn ang="0">
                  <a:pos x="35534" y="47929"/>
                </a:cxn>
                <a:cxn ang="0">
                  <a:pos x="43700" y="45643"/>
                </a:cxn>
                <a:cxn ang="0">
                  <a:pos x="46304" y="63601"/>
                </a:cxn>
                <a:cxn ang="0">
                  <a:pos x="39560" y="72186"/>
                </a:cxn>
                <a:cxn ang="0">
                  <a:pos x="30111" y="77965"/>
                </a:cxn>
                <a:cxn ang="0">
                  <a:pos x="21793" y="89649"/>
                </a:cxn>
                <a:cxn ang="0">
                  <a:pos x="31838" y="88582"/>
                </a:cxn>
                <a:cxn ang="0">
                  <a:pos x="38988" y="84366"/>
                </a:cxn>
                <a:cxn ang="0">
                  <a:pos x="44195" y="79425"/>
                </a:cxn>
                <a:cxn ang="0">
                  <a:pos x="46964" y="76034"/>
                </a:cxn>
                <a:cxn ang="0">
                  <a:pos x="47980" y="82207"/>
                </a:cxn>
              </a:cxnLst>
              <a:rect l="0" t="0" r="r" b="b"/>
              <a:pathLst>
                <a:path w="21793" h="89649">
                  <a:moveTo>
                    <a:pt x="17157" y="76669"/>
                  </a:moveTo>
                  <a:lnTo>
                    <a:pt x="15112" y="74040"/>
                  </a:lnTo>
                  <a:lnTo>
                    <a:pt x="13080" y="71462"/>
                  </a:lnTo>
                  <a:lnTo>
                    <a:pt x="12026" y="67843"/>
                  </a:lnTo>
                  <a:lnTo>
                    <a:pt x="15379" y="89649"/>
                  </a:lnTo>
                  <a:lnTo>
                    <a:pt x="21793" y="89649"/>
                  </a:lnTo>
                  <a:lnTo>
                    <a:pt x="20383" y="77965"/>
                  </a:lnTo>
                  <a:lnTo>
                    <a:pt x="17157" y="76669"/>
                  </a:lnTo>
                  <a:close/>
                </a:path>
                <a:path w="21793" h="89649">
                  <a:moveTo>
                    <a:pt x="49364" y="84861"/>
                  </a:moveTo>
                  <a:lnTo>
                    <a:pt x="50787" y="87490"/>
                  </a:lnTo>
                  <a:lnTo>
                    <a:pt x="54063" y="88823"/>
                  </a:lnTo>
                  <a:lnTo>
                    <a:pt x="59308" y="88823"/>
                  </a:lnTo>
                  <a:lnTo>
                    <a:pt x="62496" y="88303"/>
                  </a:lnTo>
                  <a:lnTo>
                    <a:pt x="65760" y="87210"/>
                  </a:lnTo>
                  <a:lnTo>
                    <a:pt x="65760" y="76974"/>
                  </a:lnTo>
                  <a:lnTo>
                    <a:pt x="65049" y="77101"/>
                  </a:lnTo>
                  <a:lnTo>
                    <a:pt x="61887" y="77647"/>
                  </a:lnTo>
                  <a:lnTo>
                    <a:pt x="58318" y="75603"/>
                  </a:lnTo>
                  <a:lnTo>
                    <a:pt x="57988" y="72428"/>
                  </a:lnTo>
                  <a:lnTo>
                    <a:pt x="57988" y="17462"/>
                  </a:lnTo>
                  <a:lnTo>
                    <a:pt x="56578" y="12649"/>
                  </a:lnTo>
                  <a:lnTo>
                    <a:pt x="53746" y="9359"/>
                  </a:lnTo>
                  <a:lnTo>
                    <a:pt x="50939" y="6057"/>
                  </a:lnTo>
                  <a:lnTo>
                    <a:pt x="47815" y="3746"/>
                  </a:lnTo>
                  <a:lnTo>
                    <a:pt x="44361" y="2438"/>
                  </a:lnTo>
                  <a:lnTo>
                    <a:pt x="39522" y="673"/>
                  </a:lnTo>
                  <a:lnTo>
                    <a:pt x="35064" y="152"/>
                  </a:lnTo>
                  <a:lnTo>
                    <a:pt x="32181" y="0"/>
                  </a:lnTo>
                  <a:lnTo>
                    <a:pt x="23609" y="0"/>
                  </a:lnTo>
                  <a:lnTo>
                    <a:pt x="16738" y="2209"/>
                  </a:lnTo>
                  <a:lnTo>
                    <a:pt x="11569" y="6502"/>
                  </a:lnTo>
                  <a:lnTo>
                    <a:pt x="6349" y="10845"/>
                  </a:lnTo>
                  <a:lnTo>
                    <a:pt x="3670" y="18033"/>
                  </a:lnTo>
                  <a:lnTo>
                    <a:pt x="3416" y="28105"/>
                  </a:lnTo>
                  <a:lnTo>
                    <a:pt x="14135" y="28105"/>
                  </a:lnTo>
                  <a:lnTo>
                    <a:pt x="14135" y="28282"/>
                  </a:lnTo>
                  <a:lnTo>
                    <a:pt x="14528" y="25577"/>
                  </a:lnTo>
                  <a:lnTo>
                    <a:pt x="15112" y="22898"/>
                  </a:lnTo>
                  <a:lnTo>
                    <a:pt x="15874" y="20091"/>
                  </a:lnTo>
                  <a:lnTo>
                    <a:pt x="17322" y="17538"/>
                  </a:lnTo>
                  <a:lnTo>
                    <a:pt x="21678" y="13004"/>
                  </a:lnTo>
                  <a:lnTo>
                    <a:pt x="25234" y="11861"/>
                  </a:lnTo>
                  <a:lnTo>
                    <a:pt x="35737" y="11861"/>
                  </a:lnTo>
                  <a:lnTo>
                    <a:pt x="39839" y="13080"/>
                  </a:lnTo>
                  <a:lnTo>
                    <a:pt x="42544" y="15430"/>
                  </a:lnTo>
                  <a:lnTo>
                    <a:pt x="45250" y="17818"/>
                  </a:lnTo>
                  <a:lnTo>
                    <a:pt x="46621" y="21234"/>
                  </a:lnTo>
                  <a:lnTo>
                    <a:pt x="46621" y="29248"/>
                  </a:lnTo>
                  <a:lnTo>
                    <a:pt x="46100" y="31673"/>
                  </a:lnTo>
                  <a:lnTo>
                    <a:pt x="44056" y="34277"/>
                  </a:lnTo>
                  <a:lnTo>
                    <a:pt x="40424" y="35572"/>
                  </a:lnTo>
                  <a:lnTo>
                    <a:pt x="21145" y="38671"/>
                  </a:lnTo>
                  <a:lnTo>
                    <a:pt x="15379" y="39522"/>
                  </a:lnTo>
                  <a:lnTo>
                    <a:pt x="11074" y="41401"/>
                  </a:lnTo>
                  <a:lnTo>
                    <a:pt x="8140" y="44259"/>
                  </a:lnTo>
                  <a:lnTo>
                    <a:pt x="5206" y="47129"/>
                  </a:lnTo>
                  <a:lnTo>
                    <a:pt x="3174" y="50177"/>
                  </a:lnTo>
                  <a:lnTo>
                    <a:pt x="1943" y="53428"/>
                  </a:lnTo>
                  <a:lnTo>
                    <a:pt x="558" y="57772"/>
                  </a:lnTo>
                  <a:lnTo>
                    <a:pt x="126" y="62090"/>
                  </a:lnTo>
                  <a:lnTo>
                    <a:pt x="0" y="72555"/>
                  </a:lnTo>
                  <a:lnTo>
                    <a:pt x="2044" y="78435"/>
                  </a:lnTo>
                  <a:lnTo>
                    <a:pt x="6095" y="82905"/>
                  </a:lnTo>
                  <a:lnTo>
                    <a:pt x="10172" y="87388"/>
                  </a:lnTo>
                  <a:lnTo>
                    <a:pt x="15379" y="89649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3042" y="56413"/>
                  </a:lnTo>
                  <a:lnTo>
                    <a:pt x="15049" y="54571"/>
                  </a:lnTo>
                  <a:lnTo>
                    <a:pt x="19202" y="51422"/>
                  </a:lnTo>
                  <a:lnTo>
                    <a:pt x="23533" y="50088"/>
                  </a:lnTo>
                  <a:lnTo>
                    <a:pt x="26974" y="49390"/>
                  </a:lnTo>
                  <a:lnTo>
                    <a:pt x="31838" y="48615"/>
                  </a:lnTo>
                  <a:lnTo>
                    <a:pt x="35534" y="47929"/>
                  </a:lnTo>
                  <a:lnTo>
                    <a:pt x="40512" y="46761"/>
                  </a:lnTo>
                  <a:lnTo>
                    <a:pt x="43700" y="45643"/>
                  </a:lnTo>
                  <a:lnTo>
                    <a:pt x="46304" y="43853"/>
                  </a:lnTo>
                  <a:lnTo>
                    <a:pt x="46304" y="63601"/>
                  </a:lnTo>
                  <a:lnTo>
                    <a:pt x="44056" y="68364"/>
                  </a:lnTo>
                  <a:lnTo>
                    <a:pt x="39560" y="72186"/>
                  </a:lnTo>
                  <a:lnTo>
                    <a:pt x="35064" y="76060"/>
                  </a:lnTo>
                  <a:lnTo>
                    <a:pt x="30111" y="77965"/>
                  </a:lnTo>
                  <a:lnTo>
                    <a:pt x="20383" y="77965"/>
                  </a:lnTo>
                  <a:lnTo>
                    <a:pt x="21793" y="89649"/>
                  </a:lnTo>
                  <a:lnTo>
                    <a:pt x="27304" y="89649"/>
                  </a:lnTo>
                  <a:lnTo>
                    <a:pt x="31838" y="88582"/>
                  </a:lnTo>
                  <a:lnTo>
                    <a:pt x="35445" y="86499"/>
                  </a:lnTo>
                  <a:lnTo>
                    <a:pt x="38988" y="84366"/>
                  </a:lnTo>
                  <a:lnTo>
                    <a:pt x="41922" y="82003"/>
                  </a:lnTo>
                  <a:lnTo>
                    <a:pt x="44195" y="79425"/>
                  </a:lnTo>
                  <a:lnTo>
                    <a:pt x="44615" y="78879"/>
                  </a:lnTo>
                  <a:lnTo>
                    <a:pt x="46964" y="76034"/>
                  </a:lnTo>
                  <a:lnTo>
                    <a:pt x="47155" y="79273"/>
                  </a:lnTo>
                  <a:lnTo>
                    <a:pt x="47980" y="82207"/>
                  </a:lnTo>
                  <a:lnTo>
                    <a:pt x="49364" y="8486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7" name="object 35"/>
            <p:cNvSpPr>
              <a:spLocks/>
            </p:cNvSpPr>
            <p:nvPr/>
          </p:nvSpPr>
          <p:spPr bwMode="auto">
            <a:xfrm>
              <a:off x="2592757" y="7466755"/>
              <a:ext cx="59397" cy="89649"/>
            </a:xfrm>
            <a:custGeom>
              <a:avLst/>
              <a:gdLst/>
              <a:ahLst/>
              <a:cxnLst>
                <a:cxn ang="0">
                  <a:pos x="31483" y="77470"/>
                </a:cxn>
                <a:cxn ang="0">
                  <a:pos x="24752" y="77470"/>
                </a:cxn>
                <a:cxn ang="0">
                  <a:pos x="20078" y="74815"/>
                </a:cxn>
                <a:cxn ang="0">
                  <a:pos x="17449" y="69532"/>
                </a:cxn>
                <a:cxn ang="0">
                  <a:pos x="14782" y="64198"/>
                </a:cxn>
                <a:cxn ang="0">
                  <a:pos x="13233" y="58369"/>
                </a:cxn>
                <a:cxn ang="0">
                  <a:pos x="12814" y="51993"/>
                </a:cxn>
                <a:cxn ang="0">
                  <a:pos x="12572" y="48399"/>
                </a:cxn>
                <a:cxn ang="0">
                  <a:pos x="12484" y="44856"/>
                </a:cxn>
                <a:cxn ang="0">
                  <a:pos x="12636" y="40436"/>
                </a:cxn>
                <a:cxn ang="0">
                  <a:pos x="13080" y="33489"/>
                </a:cxn>
                <a:cxn ang="0">
                  <a:pos x="14681" y="27190"/>
                </a:cxn>
                <a:cxn ang="0">
                  <a:pos x="17513" y="21437"/>
                </a:cxn>
                <a:cxn ang="0">
                  <a:pos x="20358" y="15709"/>
                </a:cxn>
                <a:cxn ang="0">
                  <a:pos x="25044" y="12826"/>
                </a:cxn>
                <a:cxn ang="0">
                  <a:pos x="36512" y="12826"/>
                </a:cxn>
                <a:cxn ang="0">
                  <a:pos x="40271" y="14439"/>
                </a:cxn>
                <a:cxn ang="0">
                  <a:pos x="42938" y="17614"/>
                </a:cxn>
                <a:cxn ang="0">
                  <a:pos x="45567" y="20840"/>
                </a:cxn>
                <a:cxn ang="0">
                  <a:pos x="47269" y="25260"/>
                </a:cxn>
                <a:cxn ang="0">
                  <a:pos x="48031" y="30860"/>
                </a:cxn>
                <a:cxn ang="0">
                  <a:pos x="59397" y="30860"/>
                </a:cxn>
                <a:cxn ang="0">
                  <a:pos x="59397" y="30391"/>
                </a:cxn>
                <a:cxn ang="0">
                  <a:pos x="59118" y="27292"/>
                </a:cxn>
                <a:cxn ang="0">
                  <a:pos x="58115" y="20472"/>
                </a:cxn>
                <a:cxn ang="0">
                  <a:pos x="55676" y="14211"/>
                </a:cxn>
                <a:cxn ang="0">
                  <a:pos x="51790" y="8534"/>
                </a:cxn>
                <a:cxn ang="0">
                  <a:pos x="47878" y="2857"/>
                </a:cxn>
                <a:cxn ang="0">
                  <a:pos x="41719" y="0"/>
                </a:cxn>
                <a:cxn ang="0">
                  <a:pos x="33248" y="0"/>
                </a:cxn>
                <a:cxn ang="0">
                  <a:pos x="29384" y="185"/>
                </a:cxn>
                <a:cxn ang="0">
                  <a:pos x="16909" y="4281"/>
                </a:cxn>
                <a:cxn ang="0">
                  <a:pos x="8000" y="13715"/>
                </a:cxn>
                <a:cxn ang="0">
                  <a:pos x="4335" y="21390"/>
                </a:cxn>
                <a:cxn ang="0">
                  <a:pos x="1083" y="33510"/>
                </a:cxn>
                <a:cxn ang="0">
                  <a:pos x="0" y="47282"/>
                </a:cxn>
                <a:cxn ang="0">
                  <a:pos x="298" y="54098"/>
                </a:cxn>
                <a:cxn ang="0">
                  <a:pos x="2885" y="66905"/>
                </a:cxn>
                <a:cxn ang="0">
                  <a:pos x="8153" y="77647"/>
                </a:cxn>
                <a:cxn ang="0">
                  <a:pos x="18170" y="86731"/>
                </a:cxn>
                <a:cxn ang="0">
                  <a:pos x="30987" y="89649"/>
                </a:cxn>
                <a:cxn ang="0">
                  <a:pos x="38925" y="89649"/>
                </a:cxn>
                <a:cxn ang="0">
                  <a:pos x="44945" y="87312"/>
                </a:cxn>
                <a:cxn ang="0">
                  <a:pos x="49085" y="82600"/>
                </a:cxn>
                <a:cxn ang="0">
                  <a:pos x="53289" y="77889"/>
                </a:cxn>
                <a:cxn ang="0">
                  <a:pos x="56108" y="72707"/>
                </a:cxn>
                <a:cxn ang="0">
                  <a:pos x="57619" y="67106"/>
                </a:cxn>
                <a:cxn ang="0">
                  <a:pos x="58585" y="63652"/>
                </a:cxn>
                <a:cxn ang="0">
                  <a:pos x="59118" y="60426"/>
                </a:cxn>
                <a:cxn ang="0">
                  <a:pos x="59397" y="57175"/>
                </a:cxn>
                <a:cxn ang="0">
                  <a:pos x="48031" y="57327"/>
                </a:cxn>
                <a:cxn ang="0">
                  <a:pos x="47078" y="63855"/>
                </a:cxn>
                <a:cxn ang="0">
                  <a:pos x="45046" y="68808"/>
                </a:cxn>
                <a:cxn ang="0">
                  <a:pos x="41948" y="72288"/>
                </a:cxn>
                <a:cxn ang="0">
                  <a:pos x="38887" y="75755"/>
                </a:cxn>
                <a:cxn ang="0">
                  <a:pos x="35356" y="77470"/>
                </a:cxn>
                <a:cxn ang="0">
                  <a:pos x="31483" y="77470"/>
                </a:cxn>
              </a:cxnLst>
              <a:rect l="0" t="0" r="r" b="b"/>
              <a:pathLst>
                <a:path w="59397" h="89649">
                  <a:moveTo>
                    <a:pt x="31483" y="77470"/>
                  </a:moveTo>
                  <a:lnTo>
                    <a:pt x="24752" y="77470"/>
                  </a:lnTo>
                  <a:lnTo>
                    <a:pt x="20078" y="74815"/>
                  </a:lnTo>
                  <a:lnTo>
                    <a:pt x="17449" y="69532"/>
                  </a:lnTo>
                  <a:lnTo>
                    <a:pt x="14782" y="64198"/>
                  </a:lnTo>
                  <a:lnTo>
                    <a:pt x="13233" y="58369"/>
                  </a:lnTo>
                  <a:lnTo>
                    <a:pt x="12814" y="51993"/>
                  </a:lnTo>
                  <a:lnTo>
                    <a:pt x="12572" y="48399"/>
                  </a:lnTo>
                  <a:lnTo>
                    <a:pt x="12484" y="44856"/>
                  </a:lnTo>
                  <a:lnTo>
                    <a:pt x="12636" y="40436"/>
                  </a:lnTo>
                  <a:lnTo>
                    <a:pt x="13080" y="33489"/>
                  </a:lnTo>
                  <a:lnTo>
                    <a:pt x="14681" y="27190"/>
                  </a:lnTo>
                  <a:lnTo>
                    <a:pt x="17513" y="21437"/>
                  </a:lnTo>
                  <a:lnTo>
                    <a:pt x="20358" y="15709"/>
                  </a:lnTo>
                  <a:lnTo>
                    <a:pt x="25044" y="12826"/>
                  </a:lnTo>
                  <a:lnTo>
                    <a:pt x="36512" y="12826"/>
                  </a:lnTo>
                  <a:lnTo>
                    <a:pt x="40271" y="14439"/>
                  </a:lnTo>
                  <a:lnTo>
                    <a:pt x="42938" y="17614"/>
                  </a:lnTo>
                  <a:lnTo>
                    <a:pt x="45567" y="20840"/>
                  </a:lnTo>
                  <a:lnTo>
                    <a:pt x="47269" y="25260"/>
                  </a:lnTo>
                  <a:lnTo>
                    <a:pt x="48031" y="30860"/>
                  </a:lnTo>
                  <a:lnTo>
                    <a:pt x="59397" y="30860"/>
                  </a:lnTo>
                  <a:lnTo>
                    <a:pt x="59397" y="30391"/>
                  </a:lnTo>
                  <a:lnTo>
                    <a:pt x="59118" y="27292"/>
                  </a:lnTo>
                  <a:lnTo>
                    <a:pt x="58115" y="20472"/>
                  </a:lnTo>
                  <a:lnTo>
                    <a:pt x="55676" y="14211"/>
                  </a:lnTo>
                  <a:lnTo>
                    <a:pt x="51790" y="8534"/>
                  </a:lnTo>
                  <a:lnTo>
                    <a:pt x="47878" y="2857"/>
                  </a:lnTo>
                  <a:lnTo>
                    <a:pt x="41719" y="0"/>
                  </a:lnTo>
                  <a:lnTo>
                    <a:pt x="33248" y="0"/>
                  </a:lnTo>
                  <a:lnTo>
                    <a:pt x="29384" y="185"/>
                  </a:lnTo>
                  <a:lnTo>
                    <a:pt x="16909" y="4281"/>
                  </a:lnTo>
                  <a:lnTo>
                    <a:pt x="8000" y="13715"/>
                  </a:lnTo>
                  <a:lnTo>
                    <a:pt x="4335" y="21390"/>
                  </a:lnTo>
                  <a:lnTo>
                    <a:pt x="1083" y="33510"/>
                  </a:lnTo>
                  <a:lnTo>
                    <a:pt x="0" y="47282"/>
                  </a:lnTo>
                  <a:lnTo>
                    <a:pt x="298" y="54098"/>
                  </a:lnTo>
                  <a:lnTo>
                    <a:pt x="2885" y="66905"/>
                  </a:lnTo>
                  <a:lnTo>
                    <a:pt x="8153" y="77647"/>
                  </a:lnTo>
                  <a:lnTo>
                    <a:pt x="18170" y="86731"/>
                  </a:lnTo>
                  <a:lnTo>
                    <a:pt x="30987" y="89649"/>
                  </a:lnTo>
                  <a:lnTo>
                    <a:pt x="38925" y="89649"/>
                  </a:lnTo>
                  <a:lnTo>
                    <a:pt x="44945" y="87312"/>
                  </a:lnTo>
                  <a:lnTo>
                    <a:pt x="49085" y="82600"/>
                  </a:lnTo>
                  <a:lnTo>
                    <a:pt x="53289" y="77889"/>
                  </a:lnTo>
                  <a:lnTo>
                    <a:pt x="56108" y="72707"/>
                  </a:lnTo>
                  <a:lnTo>
                    <a:pt x="57619" y="67106"/>
                  </a:lnTo>
                  <a:lnTo>
                    <a:pt x="58585" y="63652"/>
                  </a:lnTo>
                  <a:lnTo>
                    <a:pt x="59118" y="60426"/>
                  </a:lnTo>
                  <a:lnTo>
                    <a:pt x="59397" y="57175"/>
                  </a:lnTo>
                  <a:lnTo>
                    <a:pt x="48031" y="57327"/>
                  </a:lnTo>
                  <a:lnTo>
                    <a:pt x="47078" y="63855"/>
                  </a:lnTo>
                  <a:lnTo>
                    <a:pt x="45046" y="68808"/>
                  </a:lnTo>
                  <a:lnTo>
                    <a:pt x="41948" y="72288"/>
                  </a:lnTo>
                  <a:lnTo>
                    <a:pt x="38887" y="75755"/>
                  </a:lnTo>
                  <a:lnTo>
                    <a:pt x="35356" y="77470"/>
                  </a:lnTo>
                  <a:lnTo>
                    <a:pt x="31483" y="7747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8" name="object 36"/>
            <p:cNvSpPr>
              <a:spLocks/>
            </p:cNvSpPr>
            <p:nvPr/>
          </p:nvSpPr>
          <p:spPr bwMode="auto">
            <a:xfrm>
              <a:off x="2666619" y="7437361"/>
              <a:ext cx="11722" cy="116611"/>
            </a:xfrm>
            <a:custGeom>
              <a:avLst/>
              <a:gdLst/>
              <a:ahLst/>
              <a:cxnLst>
                <a:cxn ang="0">
                  <a:pos x="0" y="31686"/>
                </a:cxn>
                <a:cxn ang="0">
                  <a:pos x="0" y="116611"/>
                </a:cxn>
                <a:cxn ang="0">
                  <a:pos x="11722" y="116611"/>
                </a:cxn>
                <a:cxn ang="0">
                  <a:pos x="11722" y="31686"/>
                </a:cxn>
                <a:cxn ang="0">
                  <a:pos x="0" y="31686"/>
                </a:cxn>
                <a:cxn ang="0">
                  <a:pos x="0" y="0"/>
                </a:cxn>
                <a:cxn ang="0">
                  <a:pos x="0" y="16243"/>
                </a:cxn>
                <a:cxn ang="0">
                  <a:pos x="11722" y="16243"/>
                </a:cxn>
                <a:cxn ang="0">
                  <a:pos x="11722" y="0"/>
                </a:cxn>
                <a:cxn ang="0">
                  <a:pos x="0" y="0"/>
                </a:cxn>
              </a:cxnLst>
              <a:rect l="0" t="0" r="r" b="b"/>
              <a:pathLst>
                <a:path w="11722" h="116611">
                  <a:moveTo>
                    <a:pt x="0" y="31686"/>
                  </a:moveTo>
                  <a:lnTo>
                    <a:pt x="0" y="116611"/>
                  </a:lnTo>
                  <a:lnTo>
                    <a:pt x="11722" y="116611"/>
                  </a:lnTo>
                  <a:lnTo>
                    <a:pt x="11722" y="31686"/>
                  </a:lnTo>
                  <a:lnTo>
                    <a:pt x="0" y="31686"/>
                  </a:lnTo>
                  <a:close/>
                </a:path>
                <a:path w="11722" h="116611">
                  <a:moveTo>
                    <a:pt x="0" y="0"/>
                  </a:moveTo>
                  <a:lnTo>
                    <a:pt x="0" y="16243"/>
                  </a:lnTo>
                  <a:lnTo>
                    <a:pt x="11722" y="16243"/>
                  </a:lnTo>
                  <a:lnTo>
                    <a:pt x="117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09" name="object 37"/>
            <p:cNvSpPr>
              <a:spLocks/>
            </p:cNvSpPr>
            <p:nvPr/>
          </p:nvSpPr>
          <p:spPr bwMode="auto">
            <a:xfrm>
              <a:off x="2672480" y="7439621"/>
              <a:ext cx="0" cy="114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350"/>
                </a:cxn>
              </a:cxnLst>
              <a:rect l="0" t="0" r="r" b="b"/>
              <a:pathLst>
                <a:path h="114350">
                  <a:moveTo>
                    <a:pt x="0" y="0"/>
                  </a:moveTo>
                  <a:lnTo>
                    <a:pt x="0" y="114350"/>
                  </a:lnTo>
                </a:path>
              </a:pathLst>
            </a:custGeom>
            <a:noFill/>
            <a:ln w="12992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0" name="object 38"/>
            <p:cNvSpPr>
              <a:spLocks/>
            </p:cNvSpPr>
            <p:nvPr/>
          </p:nvSpPr>
          <p:spPr bwMode="auto">
            <a:xfrm>
              <a:off x="2694412" y="7479935"/>
              <a:ext cx="12014" cy="89496"/>
            </a:xfrm>
            <a:custGeom>
              <a:avLst/>
              <a:gdLst/>
              <a:ahLst/>
              <a:cxnLst>
                <a:cxn ang="0">
                  <a:pos x="9517" y="64927"/>
                </a:cxn>
                <a:cxn ang="0">
                  <a:pos x="12014" y="31496"/>
                </a:cxn>
                <a:cxn ang="0">
                  <a:pos x="56146" y="63220"/>
                </a:cxn>
                <a:cxn ang="0">
                  <a:pos x="62791" y="47254"/>
                </a:cxn>
                <a:cxn ang="0">
                  <a:pos x="64642" y="28892"/>
                </a:cxn>
                <a:cxn ang="0">
                  <a:pos x="61473" y="11546"/>
                </a:cxn>
                <a:cxn ang="0">
                  <a:pos x="45474" y="-10317"/>
                </a:cxn>
                <a:cxn ang="0">
                  <a:pos x="30134" y="-13120"/>
                </a:cxn>
                <a:cxn ang="0">
                  <a:pos x="8432" y="0"/>
                </a:cxn>
                <a:cxn ang="0">
                  <a:pos x="13309" y="18973"/>
                </a:cxn>
                <a:cxn ang="0">
                  <a:pos x="16522" y="9448"/>
                </a:cxn>
                <a:cxn ang="0">
                  <a:pos x="22263" y="1231"/>
                </a:cxn>
                <a:cxn ang="0">
                  <a:pos x="38036" y="-850"/>
                </a:cxn>
                <a:cxn ang="0">
                  <a:pos x="45199" y="5346"/>
                </a:cxn>
                <a:cxn ang="0">
                  <a:pos x="50088" y="14008"/>
                </a:cxn>
                <a:cxn ang="0">
                  <a:pos x="52044" y="23482"/>
                </a:cxn>
                <a:cxn ang="0">
                  <a:pos x="52616" y="31673"/>
                </a:cxn>
                <a:cxn ang="0">
                  <a:pos x="52044" y="39827"/>
                </a:cxn>
                <a:cxn ang="0">
                  <a:pos x="50088" y="49301"/>
                </a:cxn>
                <a:cxn ang="0">
                  <a:pos x="45199" y="57962"/>
                </a:cxn>
                <a:cxn ang="0">
                  <a:pos x="38036" y="64135"/>
                </a:cxn>
                <a:cxn ang="0">
                  <a:pos x="32308" y="76314"/>
                </a:cxn>
                <a:cxn ang="0">
                  <a:pos x="47069" y="72607"/>
                </a:cxn>
                <a:cxn ang="0">
                  <a:pos x="19392" y="57962"/>
                </a:cxn>
                <a:cxn ang="0">
                  <a:pos x="14477" y="49301"/>
                </a:cxn>
                <a:cxn ang="0">
                  <a:pos x="12534" y="39827"/>
                </a:cxn>
                <a:cxn ang="0">
                  <a:pos x="12115" y="27800"/>
                </a:cxn>
                <a:cxn ang="0">
                  <a:pos x="8432" y="0"/>
                </a:cxn>
                <a:cxn ang="0">
                  <a:pos x="1818" y="16065"/>
                </a:cxn>
                <a:cxn ang="0">
                  <a:pos x="0" y="34417"/>
                </a:cxn>
                <a:cxn ang="0">
                  <a:pos x="3127" y="51687"/>
                </a:cxn>
                <a:cxn ang="0">
                  <a:pos x="9517" y="64927"/>
                </a:cxn>
                <a:cxn ang="0">
                  <a:pos x="12014" y="31673"/>
                </a:cxn>
                <a:cxn ang="0">
                  <a:pos x="19101" y="73478"/>
                </a:cxn>
                <a:cxn ang="0">
                  <a:pos x="26568" y="64135"/>
                </a:cxn>
              </a:cxnLst>
              <a:rect l="0" t="0" r="r" b="b"/>
              <a:pathLst>
                <a:path w="12014" h="89496">
                  <a:moveTo>
                    <a:pt x="12014" y="31496"/>
                  </a:moveTo>
                  <a:lnTo>
                    <a:pt x="9517" y="64927"/>
                  </a:lnTo>
                  <a:lnTo>
                    <a:pt x="12014" y="31673"/>
                  </a:lnTo>
                  <a:lnTo>
                    <a:pt x="12014" y="31496"/>
                  </a:lnTo>
                  <a:close/>
                </a:path>
                <a:path w="12014" h="89496">
                  <a:moveTo>
                    <a:pt x="47069" y="72607"/>
                  </a:moveTo>
                  <a:lnTo>
                    <a:pt x="56146" y="63220"/>
                  </a:lnTo>
                  <a:lnTo>
                    <a:pt x="58393" y="59127"/>
                  </a:lnTo>
                  <a:lnTo>
                    <a:pt x="62791" y="47254"/>
                  </a:lnTo>
                  <a:lnTo>
                    <a:pt x="64642" y="34417"/>
                  </a:lnTo>
                  <a:lnTo>
                    <a:pt x="64642" y="28892"/>
                  </a:lnTo>
                  <a:lnTo>
                    <a:pt x="64250" y="24026"/>
                  </a:lnTo>
                  <a:lnTo>
                    <a:pt x="61473" y="11546"/>
                  </a:lnTo>
                  <a:lnTo>
                    <a:pt x="56146" y="0"/>
                  </a:lnTo>
                  <a:lnTo>
                    <a:pt x="45474" y="-10317"/>
                  </a:lnTo>
                  <a:lnTo>
                    <a:pt x="32308" y="-13182"/>
                  </a:lnTo>
                  <a:lnTo>
                    <a:pt x="30134" y="-13120"/>
                  </a:lnTo>
                  <a:lnTo>
                    <a:pt x="17479" y="-9418"/>
                  </a:lnTo>
                  <a:lnTo>
                    <a:pt x="8432" y="0"/>
                  </a:lnTo>
                  <a:lnTo>
                    <a:pt x="12534" y="23482"/>
                  </a:lnTo>
                  <a:lnTo>
                    <a:pt x="13309" y="18973"/>
                  </a:lnTo>
                  <a:lnTo>
                    <a:pt x="14477" y="14008"/>
                  </a:lnTo>
                  <a:lnTo>
                    <a:pt x="16522" y="9448"/>
                  </a:lnTo>
                  <a:lnTo>
                    <a:pt x="19392" y="5346"/>
                  </a:lnTo>
                  <a:lnTo>
                    <a:pt x="22263" y="1231"/>
                  </a:lnTo>
                  <a:lnTo>
                    <a:pt x="26568" y="-850"/>
                  </a:lnTo>
                  <a:lnTo>
                    <a:pt x="38036" y="-850"/>
                  </a:lnTo>
                  <a:lnTo>
                    <a:pt x="42354" y="1231"/>
                  </a:lnTo>
                  <a:lnTo>
                    <a:pt x="45199" y="5346"/>
                  </a:lnTo>
                  <a:lnTo>
                    <a:pt x="48082" y="9448"/>
                  </a:lnTo>
                  <a:lnTo>
                    <a:pt x="50088" y="14008"/>
                  </a:lnTo>
                  <a:lnTo>
                    <a:pt x="51307" y="18973"/>
                  </a:lnTo>
                  <a:lnTo>
                    <a:pt x="52044" y="23482"/>
                  </a:lnTo>
                  <a:lnTo>
                    <a:pt x="52489" y="27800"/>
                  </a:lnTo>
                  <a:lnTo>
                    <a:pt x="52616" y="31673"/>
                  </a:lnTo>
                  <a:lnTo>
                    <a:pt x="52489" y="35509"/>
                  </a:lnTo>
                  <a:lnTo>
                    <a:pt x="52044" y="39827"/>
                  </a:lnTo>
                  <a:lnTo>
                    <a:pt x="51307" y="44323"/>
                  </a:lnTo>
                  <a:lnTo>
                    <a:pt x="50088" y="49301"/>
                  </a:lnTo>
                  <a:lnTo>
                    <a:pt x="48082" y="53848"/>
                  </a:lnTo>
                  <a:lnTo>
                    <a:pt x="45199" y="57962"/>
                  </a:lnTo>
                  <a:lnTo>
                    <a:pt x="42354" y="62077"/>
                  </a:lnTo>
                  <a:lnTo>
                    <a:pt x="38036" y="64135"/>
                  </a:lnTo>
                  <a:lnTo>
                    <a:pt x="26568" y="64135"/>
                  </a:lnTo>
                  <a:lnTo>
                    <a:pt x="32308" y="76314"/>
                  </a:lnTo>
                  <a:lnTo>
                    <a:pt x="34390" y="76257"/>
                  </a:lnTo>
                  <a:lnTo>
                    <a:pt x="47069" y="72607"/>
                  </a:lnTo>
                  <a:close/>
                </a:path>
                <a:path w="12014" h="89496">
                  <a:moveTo>
                    <a:pt x="22263" y="62077"/>
                  </a:moveTo>
                  <a:lnTo>
                    <a:pt x="19392" y="57962"/>
                  </a:lnTo>
                  <a:lnTo>
                    <a:pt x="16522" y="53848"/>
                  </a:lnTo>
                  <a:lnTo>
                    <a:pt x="14477" y="49301"/>
                  </a:lnTo>
                  <a:lnTo>
                    <a:pt x="13309" y="44323"/>
                  </a:lnTo>
                  <a:lnTo>
                    <a:pt x="12534" y="39827"/>
                  </a:lnTo>
                  <a:lnTo>
                    <a:pt x="12115" y="35509"/>
                  </a:lnTo>
                  <a:lnTo>
                    <a:pt x="12115" y="27800"/>
                  </a:lnTo>
                  <a:lnTo>
                    <a:pt x="12534" y="23482"/>
                  </a:lnTo>
                  <a:lnTo>
                    <a:pt x="8432" y="0"/>
                  </a:lnTo>
                  <a:lnTo>
                    <a:pt x="6182" y="4163"/>
                  </a:lnTo>
                  <a:lnTo>
                    <a:pt x="1818" y="16065"/>
                  </a:lnTo>
                  <a:lnTo>
                    <a:pt x="0" y="28892"/>
                  </a:lnTo>
                  <a:lnTo>
                    <a:pt x="0" y="34417"/>
                  </a:lnTo>
                  <a:lnTo>
                    <a:pt x="364" y="39194"/>
                  </a:lnTo>
                  <a:lnTo>
                    <a:pt x="3127" y="51687"/>
                  </a:lnTo>
                  <a:lnTo>
                    <a:pt x="8432" y="63220"/>
                  </a:lnTo>
                  <a:lnTo>
                    <a:pt x="9517" y="64927"/>
                  </a:lnTo>
                  <a:lnTo>
                    <a:pt x="12014" y="31496"/>
                  </a:lnTo>
                  <a:lnTo>
                    <a:pt x="12014" y="31673"/>
                  </a:lnTo>
                  <a:lnTo>
                    <a:pt x="9517" y="64927"/>
                  </a:lnTo>
                  <a:lnTo>
                    <a:pt x="19101" y="73478"/>
                  </a:lnTo>
                  <a:lnTo>
                    <a:pt x="32308" y="76314"/>
                  </a:lnTo>
                  <a:lnTo>
                    <a:pt x="26568" y="64135"/>
                  </a:lnTo>
                  <a:lnTo>
                    <a:pt x="22263" y="6207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1" name="object 39"/>
            <p:cNvSpPr>
              <a:spLocks/>
            </p:cNvSpPr>
            <p:nvPr/>
          </p:nvSpPr>
          <p:spPr bwMode="auto">
            <a:xfrm>
              <a:off x="2774783" y="7466764"/>
              <a:ext cx="56832" cy="87210"/>
            </a:xfrm>
            <a:custGeom>
              <a:avLst/>
              <a:gdLst/>
              <a:ahLst/>
              <a:cxnLst>
                <a:cxn ang="0">
                  <a:pos x="56832" y="19596"/>
                </a:cxn>
                <a:cxn ang="0">
                  <a:pos x="54927" y="12522"/>
                </a:cxn>
                <a:cxn ang="0">
                  <a:pos x="51079" y="8255"/>
                </a:cxn>
                <a:cxn ang="0">
                  <a:pos x="47231" y="4064"/>
                </a:cxn>
                <a:cxn ang="0">
                  <a:pos x="42976" y="1511"/>
                </a:cxn>
                <a:cxn ang="0">
                  <a:pos x="38328" y="635"/>
                </a:cxn>
                <a:cxn ang="0">
                  <a:pos x="35420" y="165"/>
                </a:cxn>
                <a:cxn ang="0">
                  <a:pos x="32499" y="0"/>
                </a:cxn>
                <a:cxn ang="0">
                  <a:pos x="28574" y="0"/>
                </a:cxn>
                <a:cxn ang="0">
                  <a:pos x="25260" y="863"/>
                </a:cxn>
                <a:cxn ang="0">
                  <a:pos x="22504" y="2603"/>
                </a:cxn>
                <a:cxn ang="0">
                  <a:pos x="19723" y="4330"/>
                </a:cxn>
                <a:cxn ang="0">
                  <a:pos x="15582" y="8255"/>
                </a:cxn>
                <a:cxn ang="0">
                  <a:pos x="13080" y="11696"/>
                </a:cxn>
                <a:cxn ang="0">
                  <a:pos x="11036" y="14287"/>
                </a:cxn>
                <a:cxn ang="0">
                  <a:pos x="11036" y="2273"/>
                </a:cxn>
                <a:cxn ang="0">
                  <a:pos x="0" y="2273"/>
                </a:cxn>
                <a:cxn ang="0">
                  <a:pos x="0" y="87210"/>
                </a:cxn>
                <a:cxn ang="0">
                  <a:pos x="11658" y="87210"/>
                </a:cxn>
                <a:cxn ang="0">
                  <a:pos x="11658" y="33083"/>
                </a:cxn>
                <a:cxn ang="0">
                  <a:pos x="12877" y="27038"/>
                </a:cxn>
                <a:cxn ang="0">
                  <a:pos x="15252" y="22961"/>
                </a:cxn>
                <a:cxn ang="0">
                  <a:pos x="17614" y="18897"/>
                </a:cxn>
                <a:cxn ang="0">
                  <a:pos x="20294" y="16141"/>
                </a:cxn>
                <a:cxn ang="0">
                  <a:pos x="23215" y="14630"/>
                </a:cxn>
                <a:cxn ang="0">
                  <a:pos x="26873" y="13246"/>
                </a:cxn>
                <a:cxn ang="0">
                  <a:pos x="30187" y="12814"/>
                </a:cxn>
                <a:cxn ang="0">
                  <a:pos x="35928" y="12814"/>
                </a:cxn>
                <a:cxn ang="0">
                  <a:pos x="39839" y="14732"/>
                </a:cxn>
                <a:cxn ang="0">
                  <a:pos x="41884" y="18427"/>
                </a:cxn>
                <a:cxn ang="0">
                  <a:pos x="43954" y="22174"/>
                </a:cxn>
                <a:cxn ang="0">
                  <a:pos x="44945" y="27673"/>
                </a:cxn>
                <a:cxn ang="0">
                  <a:pos x="44945" y="87210"/>
                </a:cxn>
                <a:cxn ang="0">
                  <a:pos x="56832" y="87210"/>
                </a:cxn>
                <a:cxn ang="0">
                  <a:pos x="56832" y="19596"/>
                </a:cxn>
              </a:cxnLst>
              <a:rect l="0" t="0" r="r" b="b"/>
              <a:pathLst>
                <a:path w="56832" h="87210">
                  <a:moveTo>
                    <a:pt x="56832" y="19596"/>
                  </a:moveTo>
                  <a:lnTo>
                    <a:pt x="54927" y="12522"/>
                  </a:lnTo>
                  <a:lnTo>
                    <a:pt x="51079" y="8255"/>
                  </a:lnTo>
                  <a:lnTo>
                    <a:pt x="47231" y="4064"/>
                  </a:lnTo>
                  <a:lnTo>
                    <a:pt x="42976" y="1511"/>
                  </a:lnTo>
                  <a:lnTo>
                    <a:pt x="38328" y="635"/>
                  </a:lnTo>
                  <a:lnTo>
                    <a:pt x="35420" y="165"/>
                  </a:lnTo>
                  <a:lnTo>
                    <a:pt x="32499" y="0"/>
                  </a:lnTo>
                  <a:lnTo>
                    <a:pt x="28574" y="0"/>
                  </a:lnTo>
                  <a:lnTo>
                    <a:pt x="25260" y="863"/>
                  </a:lnTo>
                  <a:lnTo>
                    <a:pt x="22504" y="2603"/>
                  </a:lnTo>
                  <a:lnTo>
                    <a:pt x="19723" y="4330"/>
                  </a:lnTo>
                  <a:lnTo>
                    <a:pt x="15582" y="8255"/>
                  </a:lnTo>
                  <a:lnTo>
                    <a:pt x="13080" y="11696"/>
                  </a:lnTo>
                  <a:lnTo>
                    <a:pt x="11036" y="14287"/>
                  </a:lnTo>
                  <a:lnTo>
                    <a:pt x="11036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658" y="87210"/>
                  </a:lnTo>
                  <a:lnTo>
                    <a:pt x="11658" y="33083"/>
                  </a:lnTo>
                  <a:lnTo>
                    <a:pt x="12877" y="27038"/>
                  </a:lnTo>
                  <a:lnTo>
                    <a:pt x="15252" y="22961"/>
                  </a:lnTo>
                  <a:lnTo>
                    <a:pt x="17614" y="18897"/>
                  </a:lnTo>
                  <a:lnTo>
                    <a:pt x="20294" y="16141"/>
                  </a:lnTo>
                  <a:lnTo>
                    <a:pt x="23215" y="14630"/>
                  </a:lnTo>
                  <a:lnTo>
                    <a:pt x="26873" y="13246"/>
                  </a:lnTo>
                  <a:lnTo>
                    <a:pt x="30187" y="12814"/>
                  </a:lnTo>
                  <a:lnTo>
                    <a:pt x="35928" y="12814"/>
                  </a:lnTo>
                  <a:lnTo>
                    <a:pt x="39839" y="14732"/>
                  </a:lnTo>
                  <a:lnTo>
                    <a:pt x="41884" y="18427"/>
                  </a:lnTo>
                  <a:lnTo>
                    <a:pt x="43954" y="22174"/>
                  </a:lnTo>
                  <a:lnTo>
                    <a:pt x="44945" y="27673"/>
                  </a:lnTo>
                  <a:lnTo>
                    <a:pt x="44945" y="87210"/>
                  </a:lnTo>
                  <a:lnTo>
                    <a:pt x="56832" y="87210"/>
                  </a:lnTo>
                  <a:lnTo>
                    <a:pt x="56832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2" name="object 40"/>
            <p:cNvSpPr>
              <a:spLocks/>
            </p:cNvSpPr>
            <p:nvPr/>
          </p:nvSpPr>
          <p:spPr bwMode="auto">
            <a:xfrm>
              <a:off x="2847522" y="7466755"/>
              <a:ext cx="65798" cy="89649"/>
            </a:xfrm>
            <a:custGeom>
              <a:avLst/>
              <a:gdLst/>
              <a:ahLst/>
              <a:cxnLst>
                <a:cxn ang="0">
                  <a:pos x="38988" y="84366"/>
                </a:cxn>
                <a:cxn ang="0">
                  <a:pos x="44170" y="79425"/>
                </a:cxn>
                <a:cxn ang="0">
                  <a:pos x="46926" y="76034"/>
                </a:cxn>
                <a:cxn ang="0">
                  <a:pos x="47993" y="82207"/>
                </a:cxn>
                <a:cxn ang="0">
                  <a:pos x="50774" y="87490"/>
                </a:cxn>
                <a:cxn ang="0">
                  <a:pos x="60274" y="88823"/>
                </a:cxn>
                <a:cxn ang="0">
                  <a:pos x="65798" y="87210"/>
                </a:cxn>
                <a:cxn ang="0">
                  <a:pos x="65036" y="77101"/>
                </a:cxn>
                <a:cxn ang="0">
                  <a:pos x="58356" y="75603"/>
                </a:cxn>
                <a:cxn ang="0">
                  <a:pos x="57988" y="17462"/>
                </a:cxn>
                <a:cxn ang="0">
                  <a:pos x="53771" y="9359"/>
                </a:cxn>
                <a:cxn ang="0">
                  <a:pos x="47815" y="3746"/>
                </a:cxn>
                <a:cxn ang="0">
                  <a:pos x="39484" y="673"/>
                </a:cxn>
                <a:cxn ang="0">
                  <a:pos x="32181" y="0"/>
                </a:cxn>
                <a:cxn ang="0">
                  <a:pos x="16738" y="2209"/>
                </a:cxn>
                <a:cxn ang="0">
                  <a:pos x="6324" y="10845"/>
                </a:cxn>
                <a:cxn ang="0">
                  <a:pos x="3428" y="28105"/>
                </a:cxn>
                <a:cxn ang="0">
                  <a:pos x="14135" y="28282"/>
                </a:cxn>
                <a:cxn ang="0">
                  <a:pos x="15125" y="22898"/>
                </a:cxn>
                <a:cxn ang="0">
                  <a:pos x="17335" y="17538"/>
                </a:cxn>
                <a:cxn ang="0">
                  <a:pos x="25272" y="11861"/>
                </a:cxn>
                <a:cxn ang="0">
                  <a:pos x="39852" y="13080"/>
                </a:cxn>
                <a:cxn ang="0">
                  <a:pos x="45250" y="17818"/>
                </a:cxn>
                <a:cxn ang="0">
                  <a:pos x="46621" y="29248"/>
                </a:cxn>
                <a:cxn ang="0">
                  <a:pos x="44018" y="34277"/>
                </a:cxn>
                <a:cxn ang="0">
                  <a:pos x="21107" y="38671"/>
                </a:cxn>
                <a:cxn ang="0">
                  <a:pos x="12026" y="59283"/>
                </a:cxn>
                <a:cxn ang="0">
                  <a:pos x="17030" y="52743"/>
                </a:cxn>
                <a:cxn ang="0">
                  <a:pos x="24434" y="49860"/>
                </a:cxn>
                <a:cxn ang="0">
                  <a:pos x="31838" y="48615"/>
                </a:cxn>
                <a:cxn ang="0">
                  <a:pos x="40500" y="46761"/>
                </a:cxn>
                <a:cxn ang="0">
                  <a:pos x="46304" y="43853"/>
                </a:cxn>
                <a:cxn ang="0">
                  <a:pos x="44018" y="68364"/>
                </a:cxn>
                <a:cxn ang="0">
                  <a:pos x="35064" y="76060"/>
                </a:cxn>
                <a:cxn ang="0">
                  <a:pos x="20345" y="77965"/>
                </a:cxn>
                <a:cxn ang="0">
                  <a:pos x="27304" y="89649"/>
                </a:cxn>
                <a:cxn ang="0">
                  <a:pos x="35407" y="86499"/>
                </a:cxn>
                <a:cxn ang="0">
                  <a:pos x="15125" y="74040"/>
                </a:cxn>
                <a:cxn ang="0">
                  <a:pos x="12026" y="67843"/>
                </a:cxn>
                <a:cxn ang="0">
                  <a:pos x="15341" y="39522"/>
                </a:cxn>
                <a:cxn ang="0">
                  <a:pos x="8102" y="44259"/>
                </a:cxn>
                <a:cxn ang="0">
                  <a:pos x="3174" y="50177"/>
                </a:cxn>
                <a:cxn ang="0">
                  <a:pos x="558" y="57772"/>
                </a:cxn>
                <a:cxn ang="0">
                  <a:pos x="0" y="65290"/>
                </a:cxn>
                <a:cxn ang="0">
                  <a:pos x="2057" y="78435"/>
                </a:cxn>
                <a:cxn ang="0">
                  <a:pos x="10185" y="87388"/>
                </a:cxn>
                <a:cxn ang="0">
                  <a:pos x="21767" y="89649"/>
                </a:cxn>
                <a:cxn ang="0">
                  <a:pos x="17157" y="76669"/>
                </a:cxn>
              </a:cxnLst>
              <a:rect l="0" t="0" r="r" b="b"/>
              <a:pathLst>
                <a:path w="65798" h="89649">
                  <a:moveTo>
                    <a:pt x="35407" y="86499"/>
                  </a:moveTo>
                  <a:lnTo>
                    <a:pt x="38988" y="84366"/>
                  </a:lnTo>
                  <a:lnTo>
                    <a:pt x="41922" y="82003"/>
                  </a:lnTo>
                  <a:lnTo>
                    <a:pt x="44170" y="79425"/>
                  </a:lnTo>
                  <a:lnTo>
                    <a:pt x="44615" y="78879"/>
                  </a:lnTo>
                  <a:lnTo>
                    <a:pt x="46926" y="76034"/>
                  </a:lnTo>
                  <a:lnTo>
                    <a:pt x="47155" y="79273"/>
                  </a:lnTo>
                  <a:lnTo>
                    <a:pt x="47993" y="82207"/>
                  </a:lnTo>
                  <a:lnTo>
                    <a:pt x="49364" y="84861"/>
                  </a:lnTo>
                  <a:lnTo>
                    <a:pt x="50774" y="87490"/>
                  </a:lnTo>
                  <a:lnTo>
                    <a:pt x="54101" y="88823"/>
                  </a:lnTo>
                  <a:lnTo>
                    <a:pt x="60274" y="88823"/>
                  </a:lnTo>
                  <a:lnTo>
                    <a:pt x="63220" y="88087"/>
                  </a:lnTo>
                  <a:lnTo>
                    <a:pt x="65798" y="87210"/>
                  </a:lnTo>
                  <a:lnTo>
                    <a:pt x="65798" y="76974"/>
                  </a:lnTo>
                  <a:lnTo>
                    <a:pt x="65036" y="77101"/>
                  </a:lnTo>
                  <a:lnTo>
                    <a:pt x="61887" y="77647"/>
                  </a:lnTo>
                  <a:lnTo>
                    <a:pt x="58356" y="75603"/>
                  </a:lnTo>
                  <a:lnTo>
                    <a:pt x="57988" y="72428"/>
                  </a:lnTo>
                  <a:lnTo>
                    <a:pt x="57988" y="17462"/>
                  </a:lnTo>
                  <a:lnTo>
                    <a:pt x="56578" y="12649"/>
                  </a:lnTo>
                  <a:lnTo>
                    <a:pt x="53771" y="9359"/>
                  </a:lnTo>
                  <a:lnTo>
                    <a:pt x="50939" y="6057"/>
                  </a:lnTo>
                  <a:lnTo>
                    <a:pt x="47815" y="3746"/>
                  </a:lnTo>
                  <a:lnTo>
                    <a:pt x="44373" y="2438"/>
                  </a:lnTo>
                  <a:lnTo>
                    <a:pt x="39484" y="673"/>
                  </a:lnTo>
                  <a:lnTo>
                    <a:pt x="35064" y="152"/>
                  </a:lnTo>
                  <a:lnTo>
                    <a:pt x="32181" y="0"/>
                  </a:lnTo>
                  <a:lnTo>
                    <a:pt x="23609" y="0"/>
                  </a:lnTo>
                  <a:lnTo>
                    <a:pt x="16738" y="2209"/>
                  </a:lnTo>
                  <a:lnTo>
                    <a:pt x="11569" y="6502"/>
                  </a:lnTo>
                  <a:lnTo>
                    <a:pt x="6324" y="10845"/>
                  </a:lnTo>
                  <a:lnTo>
                    <a:pt x="3632" y="18033"/>
                  </a:lnTo>
                  <a:lnTo>
                    <a:pt x="3428" y="28105"/>
                  </a:lnTo>
                  <a:lnTo>
                    <a:pt x="14135" y="28105"/>
                  </a:lnTo>
                  <a:lnTo>
                    <a:pt x="14135" y="28282"/>
                  </a:lnTo>
                  <a:lnTo>
                    <a:pt x="14554" y="25577"/>
                  </a:lnTo>
                  <a:lnTo>
                    <a:pt x="15125" y="22898"/>
                  </a:lnTo>
                  <a:lnTo>
                    <a:pt x="15874" y="20091"/>
                  </a:lnTo>
                  <a:lnTo>
                    <a:pt x="17335" y="17538"/>
                  </a:lnTo>
                  <a:lnTo>
                    <a:pt x="21678" y="13004"/>
                  </a:lnTo>
                  <a:lnTo>
                    <a:pt x="25272" y="11861"/>
                  </a:lnTo>
                  <a:lnTo>
                    <a:pt x="35737" y="11861"/>
                  </a:lnTo>
                  <a:lnTo>
                    <a:pt x="39852" y="13080"/>
                  </a:lnTo>
                  <a:lnTo>
                    <a:pt x="42544" y="15430"/>
                  </a:lnTo>
                  <a:lnTo>
                    <a:pt x="45250" y="17818"/>
                  </a:lnTo>
                  <a:lnTo>
                    <a:pt x="46621" y="21234"/>
                  </a:lnTo>
                  <a:lnTo>
                    <a:pt x="46621" y="29248"/>
                  </a:lnTo>
                  <a:lnTo>
                    <a:pt x="46100" y="31673"/>
                  </a:lnTo>
                  <a:lnTo>
                    <a:pt x="44018" y="34277"/>
                  </a:lnTo>
                  <a:lnTo>
                    <a:pt x="40474" y="35572"/>
                  </a:lnTo>
                  <a:lnTo>
                    <a:pt x="21107" y="38671"/>
                  </a:lnTo>
                  <a:lnTo>
                    <a:pt x="15341" y="39522"/>
                  </a:lnTo>
                  <a:lnTo>
                    <a:pt x="12026" y="59283"/>
                  </a:lnTo>
                  <a:lnTo>
                    <a:pt x="13017" y="56413"/>
                  </a:lnTo>
                  <a:lnTo>
                    <a:pt x="17030" y="52743"/>
                  </a:lnTo>
                  <a:lnTo>
                    <a:pt x="21602" y="50685"/>
                  </a:lnTo>
                  <a:lnTo>
                    <a:pt x="24434" y="49860"/>
                  </a:lnTo>
                  <a:lnTo>
                    <a:pt x="26987" y="49390"/>
                  </a:lnTo>
                  <a:lnTo>
                    <a:pt x="31838" y="48615"/>
                  </a:lnTo>
                  <a:lnTo>
                    <a:pt x="35496" y="47929"/>
                  </a:lnTo>
                  <a:lnTo>
                    <a:pt x="40500" y="46761"/>
                  </a:lnTo>
                  <a:lnTo>
                    <a:pt x="43700" y="45643"/>
                  </a:lnTo>
                  <a:lnTo>
                    <a:pt x="46304" y="43853"/>
                  </a:lnTo>
                  <a:lnTo>
                    <a:pt x="46304" y="63601"/>
                  </a:lnTo>
                  <a:lnTo>
                    <a:pt x="44018" y="68364"/>
                  </a:lnTo>
                  <a:lnTo>
                    <a:pt x="39560" y="72186"/>
                  </a:lnTo>
                  <a:lnTo>
                    <a:pt x="35064" y="76060"/>
                  </a:lnTo>
                  <a:lnTo>
                    <a:pt x="30111" y="77965"/>
                  </a:lnTo>
                  <a:lnTo>
                    <a:pt x="20345" y="77965"/>
                  </a:lnTo>
                  <a:lnTo>
                    <a:pt x="21767" y="89649"/>
                  </a:lnTo>
                  <a:lnTo>
                    <a:pt x="27304" y="89649"/>
                  </a:lnTo>
                  <a:lnTo>
                    <a:pt x="31838" y="88582"/>
                  </a:lnTo>
                  <a:lnTo>
                    <a:pt x="35407" y="86499"/>
                  </a:lnTo>
                  <a:close/>
                </a:path>
                <a:path w="65798" h="89649">
                  <a:moveTo>
                    <a:pt x="17157" y="76669"/>
                  </a:moveTo>
                  <a:lnTo>
                    <a:pt x="15125" y="74040"/>
                  </a:lnTo>
                  <a:lnTo>
                    <a:pt x="13042" y="71462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5341" y="39522"/>
                  </a:lnTo>
                  <a:lnTo>
                    <a:pt x="11036" y="41401"/>
                  </a:lnTo>
                  <a:lnTo>
                    <a:pt x="8102" y="44259"/>
                  </a:lnTo>
                  <a:lnTo>
                    <a:pt x="5206" y="47129"/>
                  </a:lnTo>
                  <a:lnTo>
                    <a:pt x="3174" y="50177"/>
                  </a:lnTo>
                  <a:lnTo>
                    <a:pt x="1955" y="53428"/>
                  </a:lnTo>
                  <a:lnTo>
                    <a:pt x="558" y="57772"/>
                  </a:lnTo>
                  <a:lnTo>
                    <a:pt x="139" y="62090"/>
                  </a:lnTo>
                  <a:lnTo>
                    <a:pt x="0" y="65290"/>
                  </a:lnTo>
                  <a:lnTo>
                    <a:pt x="0" y="72555"/>
                  </a:lnTo>
                  <a:lnTo>
                    <a:pt x="2057" y="78435"/>
                  </a:lnTo>
                  <a:lnTo>
                    <a:pt x="6095" y="82905"/>
                  </a:lnTo>
                  <a:lnTo>
                    <a:pt x="10185" y="87388"/>
                  </a:lnTo>
                  <a:lnTo>
                    <a:pt x="15341" y="89649"/>
                  </a:lnTo>
                  <a:lnTo>
                    <a:pt x="21767" y="89649"/>
                  </a:lnTo>
                  <a:lnTo>
                    <a:pt x="20345" y="77965"/>
                  </a:lnTo>
                  <a:lnTo>
                    <a:pt x="17157" y="76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3" name="object 41"/>
            <p:cNvSpPr>
              <a:spLocks/>
            </p:cNvSpPr>
            <p:nvPr/>
          </p:nvSpPr>
          <p:spPr bwMode="auto">
            <a:xfrm>
              <a:off x="2933922" y="7437361"/>
              <a:ext cx="0" cy="116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611"/>
                </a:cxn>
              </a:cxnLst>
              <a:rect l="0" t="0" r="r" b="b"/>
              <a:pathLst>
                <a:path h="116611">
                  <a:moveTo>
                    <a:pt x="0" y="0"/>
                  </a:moveTo>
                  <a:lnTo>
                    <a:pt x="0" y="116611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4" name="object 42"/>
            <p:cNvSpPr>
              <a:spLocks/>
            </p:cNvSpPr>
            <p:nvPr/>
          </p:nvSpPr>
          <p:spPr bwMode="auto">
            <a:xfrm>
              <a:off x="2954030" y="7483006"/>
              <a:ext cx="37528" cy="72453"/>
            </a:xfrm>
            <a:custGeom>
              <a:avLst/>
              <a:gdLst/>
              <a:ahLst/>
              <a:cxnLst>
                <a:cxn ang="0">
                  <a:pos x="1511" y="30314"/>
                </a:cxn>
                <a:cxn ang="0">
                  <a:pos x="0" y="36436"/>
                </a:cxn>
                <a:cxn ang="0">
                  <a:pos x="25" y="46240"/>
                </a:cxn>
                <a:cxn ang="0">
                  <a:pos x="241" y="48869"/>
                </a:cxn>
                <a:cxn ang="0">
                  <a:pos x="584" y="51498"/>
                </a:cxn>
                <a:cxn ang="0">
                  <a:pos x="1308" y="56781"/>
                </a:cxn>
                <a:cxn ang="0">
                  <a:pos x="3047" y="61595"/>
                </a:cxn>
                <a:cxn ang="0">
                  <a:pos x="5829" y="65900"/>
                </a:cxn>
                <a:cxn ang="0">
                  <a:pos x="8585" y="70269"/>
                </a:cxn>
                <a:cxn ang="0">
                  <a:pos x="10096" y="59309"/>
                </a:cxn>
                <a:cxn ang="0">
                  <a:pos x="8216" y="55486"/>
                </a:cxn>
                <a:cxn ang="0">
                  <a:pos x="7302" y="50698"/>
                </a:cxn>
                <a:cxn ang="0">
                  <a:pos x="7467" y="40106"/>
                </a:cxn>
                <a:cxn ang="0">
                  <a:pos x="7785" y="37350"/>
                </a:cxn>
                <a:cxn ang="0">
                  <a:pos x="8318" y="34480"/>
                </a:cxn>
                <a:cxn ang="0">
                  <a:pos x="9347" y="31800"/>
                </a:cxn>
                <a:cxn ang="0">
                  <a:pos x="12522" y="26911"/>
                </a:cxn>
                <a:cxn ang="0">
                  <a:pos x="15201" y="25717"/>
                </a:cxn>
                <a:cxn ang="0">
                  <a:pos x="22720" y="25717"/>
                </a:cxn>
                <a:cxn ang="0">
                  <a:pos x="25374" y="27190"/>
                </a:cxn>
                <a:cxn ang="0">
                  <a:pos x="26923" y="30162"/>
                </a:cxn>
                <a:cxn ang="0">
                  <a:pos x="28473" y="33108"/>
                </a:cxn>
                <a:cxn ang="0">
                  <a:pos x="29463" y="36360"/>
                </a:cxn>
                <a:cxn ang="0">
                  <a:pos x="29921" y="39916"/>
                </a:cxn>
                <a:cxn ang="0">
                  <a:pos x="30060" y="41249"/>
                </a:cxn>
                <a:cxn ang="0">
                  <a:pos x="30213" y="43853"/>
                </a:cxn>
                <a:cxn ang="0">
                  <a:pos x="30314" y="52705"/>
                </a:cxn>
                <a:cxn ang="0">
                  <a:pos x="29527" y="56502"/>
                </a:cxn>
                <a:cxn ang="0">
                  <a:pos x="27914" y="59055"/>
                </a:cxn>
                <a:cxn ang="0">
                  <a:pos x="26301" y="61620"/>
                </a:cxn>
                <a:cxn ang="0">
                  <a:pos x="24523" y="63271"/>
                </a:cxn>
                <a:cxn ang="0">
                  <a:pos x="26733" y="69532"/>
                </a:cxn>
                <a:cxn ang="0">
                  <a:pos x="29489" y="66421"/>
                </a:cxn>
                <a:cxn ang="0">
                  <a:pos x="30606" y="63842"/>
                </a:cxn>
                <a:cxn ang="0">
                  <a:pos x="30810" y="63842"/>
                </a:cxn>
                <a:cxn ang="0">
                  <a:pos x="30810" y="70967"/>
                </a:cxn>
                <a:cxn ang="0">
                  <a:pos x="37528" y="70967"/>
                </a:cxn>
                <a:cxn ang="0">
                  <a:pos x="37528" y="0"/>
                </a:cxn>
                <a:cxn ang="0">
                  <a:pos x="30403" y="0"/>
                </a:cxn>
                <a:cxn ang="0">
                  <a:pos x="30403" y="25869"/>
                </a:cxn>
                <a:cxn ang="0">
                  <a:pos x="28917" y="24434"/>
                </a:cxn>
                <a:cxn ang="0">
                  <a:pos x="26962" y="21805"/>
                </a:cxn>
                <a:cxn ang="0">
                  <a:pos x="23939" y="19519"/>
                </a:cxn>
                <a:cxn ang="0">
                  <a:pos x="20142" y="17881"/>
                </a:cxn>
                <a:cxn ang="0">
                  <a:pos x="11976" y="17881"/>
                </a:cxn>
                <a:cxn ang="0">
                  <a:pos x="7632" y="20370"/>
                </a:cxn>
                <a:cxn ang="0">
                  <a:pos x="4584" y="25349"/>
                </a:cxn>
                <a:cxn ang="0">
                  <a:pos x="1511" y="30314"/>
                </a:cxn>
                <a:cxn ang="0">
                  <a:pos x="26733" y="69532"/>
                </a:cxn>
                <a:cxn ang="0">
                  <a:pos x="24523" y="63271"/>
                </a:cxn>
                <a:cxn ang="0">
                  <a:pos x="21945" y="64465"/>
                </a:cxn>
                <a:cxn ang="0">
                  <a:pos x="18745" y="65036"/>
                </a:cxn>
                <a:cxn ang="0">
                  <a:pos x="14884" y="65036"/>
                </a:cxn>
                <a:cxn ang="0">
                  <a:pos x="11976" y="63131"/>
                </a:cxn>
                <a:cxn ang="0">
                  <a:pos x="10096" y="59309"/>
                </a:cxn>
                <a:cxn ang="0">
                  <a:pos x="8585" y="70269"/>
                </a:cxn>
                <a:cxn ang="0">
                  <a:pos x="12839" y="72453"/>
                </a:cxn>
                <a:cxn ang="0">
                  <a:pos x="18567" y="72453"/>
                </a:cxn>
                <a:cxn ang="0">
                  <a:pos x="20929" y="72275"/>
                </a:cxn>
                <a:cxn ang="0">
                  <a:pos x="23698" y="71564"/>
                </a:cxn>
                <a:cxn ang="0">
                  <a:pos x="26733" y="69532"/>
                </a:cxn>
              </a:cxnLst>
              <a:rect l="0" t="0" r="r" b="b"/>
              <a:pathLst>
                <a:path w="37528" h="72453">
                  <a:moveTo>
                    <a:pt x="1511" y="30314"/>
                  </a:moveTo>
                  <a:lnTo>
                    <a:pt x="0" y="36436"/>
                  </a:lnTo>
                  <a:lnTo>
                    <a:pt x="25" y="46240"/>
                  </a:lnTo>
                  <a:lnTo>
                    <a:pt x="241" y="48869"/>
                  </a:lnTo>
                  <a:lnTo>
                    <a:pt x="584" y="51498"/>
                  </a:lnTo>
                  <a:lnTo>
                    <a:pt x="1308" y="56781"/>
                  </a:lnTo>
                  <a:lnTo>
                    <a:pt x="3047" y="61595"/>
                  </a:lnTo>
                  <a:lnTo>
                    <a:pt x="5829" y="65900"/>
                  </a:lnTo>
                  <a:lnTo>
                    <a:pt x="8585" y="70269"/>
                  </a:lnTo>
                  <a:lnTo>
                    <a:pt x="10096" y="59309"/>
                  </a:lnTo>
                  <a:lnTo>
                    <a:pt x="8216" y="55486"/>
                  </a:lnTo>
                  <a:lnTo>
                    <a:pt x="7302" y="50698"/>
                  </a:lnTo>
                  <a:lnTo>
                    <a:pt x="7467" y="40106"/>
                  </a:lnTo>
                  <a:lnTo>
                    <a:pt x="7785" y="37350"/>
                  </a:lnTo>
                  <a:lnTo>
                    <a:pt x="8318" y="34480"/>
                  </a:lnTo>
                  <a:lnTo>
                    <a:pt x="9347" y="31800"/>
                  </a:lnTo>
                  <a:lnTo>
                    <a:pt x="12522" y="26911"/>
                  </a:lnTo>
                  <a:lnTo>
                    <a:pt x="15201" y="25717"/>
                  </a:lnTo>
                  <a:lnTo>
                    <a:pt x="22720" y="25717"/>
                  </a:lnTo>
                  <a:lnTo>
                    <a:pt x="25374" y="27190"/>
                  </a:lnTo>
                  <a:lnTo>
                    <a:pt x="26923" y="30162"/>
                  </a:lnTo>
                  <a:lnTo>
                    <a:pt x="28473" y="33108"/>
                  </a:lnTo>
                  <a:lnTo>
                    <a:pt x="29463" y="36360"/>
                  </a:lnTo>
                  <a:lnTo>
                    <a:pt x="29921" y="39916"/>
                  </a:lnTo>
                  <a:lnTo>
                    <a:pt x="30060" y="41249"/>
                  </a:lnTo>
                  <a:lnTo>
                    <a:pt x="30213" y="43853"/>
                  </a:lnTo>
                  <a:lnTo>
                    <a:pt x="30314" y="52705"/>
                  </a:lnTo>
                  <a:lnTo>
                    <a:pt x="29527" y="56502"/>
                  </a:lnTo>
                  <a:lnTo>
                    <a:pt x="27914" y="59055"/>
                  </a:lnTo>
                  <a:lnTo>
                    <a:pt x="26301" y="61620"/>
                  </a:lnTo>
                  <a:lnTo>
                    <a:pt x="24523" y="63271"/>
                  </a:lnTo>
                  <a:lnTo>
                    <a:pt x="26733" y="69532"/>
                  </a:lnTo>
                  <a:lnTo>
                    <a:pt x="29489" y="66421"/>
                  </a:lnTo>
                  <a:lnTo>
                    <a:pt x="30606" y="63842"/>
                  </a:lnTo>
                  <a:lnTo>
                    <a:pt x="30810" y="63842"/>
                  </a:lnTo>
                  <a:lnTo>
                    <a:pt x="30810" y="70967"/>
                  </a:lnTo>
                  <a:lnTo>
                    <a:pt x="37528" y="70967"/>
                  </a:lnTo>
                  <a:lnTo>
                    <a:pt x="37528" y="0"/>
                  </a:lnTo>
                  <a:lnTo>
                    <a:pt x="30403" y="0"/>
                  </a:lnTo>
                  <a:lnTo>
                    <a:pt x="30403" y="25869"/>
                  </a:lnTo>
                  <a:lnTo>
                    <a:pt x="28917" y="24434"/>
                  </a:lnTo>
                  <a:lnTo>
                    <a:pt x="26962" y="21805"/>
                  </a:lnTo>
                  <a:lnTo>
                    <a:pt x="23939" y="19519"/>
                  </a:lnTo>
                  <a:lnTo>
                    <a:pt x="20142" y="17881"/>
                  </a:lnTo>
                  <a:lnTo>
                    <a:pt x="11976" y="17881"/>
                  </a:lnTo>
                  <a:lnTo>
                    <a:pt x="7632" y="20370"/>
                  </a:lnTo>
                  <a:lnTo>
                    <a:pt x="4584" y="25349"/>
                  </a:lnTo>
                  <a:lnTo>
                    <a:pt x="1511" y="30314"/>
                  </a:lnTo>
                  <a:close/>
                </a:path>
                <a:path w="37528" h="72453">
                  <a:moveTo>
                    <a:pt x="26733" y="69532"/>
                  </a:moveTo>
                  <a:lnTo>
                    <a:pt x="24523" y="63271"/>
                  </a:lnTo>
                  <a:lnTo>
                    <a:pt x="21945" y="64465"/>
                  </a:lnTo>
                  <a:lnTo>
                    <a:pt x="18745" y="65036"/>
                  </a:lnTo>
                  <a:lnTo>
                    <a:pt x="14884" y="65036"/>
                  </a:lnTo>
                  <a:lnTo>
                    <a:pt x="11976" y="63131"/>
                  </a:lnTo>
                  <a:lnTo>
                    <a:pt x="10096" y="59309"/>
                  </a:lnTo>
                  <a:lnTo>
                    <a:pt x="8585" y="70269"/>
                  </a:lnTo>
                  <a:lnTo>
                    <a:pt x="12839" y="72453"/>
                  </a:lnTo>
                  <a:lnTo>
                    <a:pt x="18567" y="72453"/>
                  </a:lnTo>
                  <a:lnTo>
                    <a:pt x="20929" y="72275"/>
                  </a:lnTo>
                  <a:lnTo>
                    <a:pt x="23698" y="71564"/>
                  </a:lnTo>
                  <a:lnTo>
                    <a:pt x="26733" y="695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5" name="object 43"/>
            <p:cNvSpPr>
              <a:spLocks/>
            </p:cNvSpPr>
            <p:nvPr/>
          </p:nvSpPr>
          <p:spPr bwMode="auto">
            <a:xfrm>
              <a:off x="3000983" y="7500893"/>
              <a:ext cx="20345" cy="54571"/>
            </a:xfrm>
            <a:custGeom>
              <a:avLst/>
              <a:gdLst/>
              <a:ahLst/>
              <a:cxnLst>
                <a:cxn ang="0">
                  <a:pos x="13334" y="0"/>
                </a:cxn>
                <a:cxn ang="0">
                  <a:pos x="8216" y="2768"/>
                </a:cxn>
                <a:cxn ang="0">
                  <a:pos x="8712" y="15595"/>
                </a:cxn>
                <a:cxn ang="0">
                  <a:pos x="10985" y="12471"/>
                </a:cxn>
                <a:cxn ang="0">
                  <a:pos x="13296" y="9347"/>
                </a:cxn>
                <a:cxn ang="0">
                  <a:pos x="16065" y="7835"/>
                </a:cxn>
                <a:cxn ang="0">
                  <a:pos x="20345" y="0"/>
                </a:cxn>
                <a:cxn ang="0">
                  <a:pos x="13334" y="0"/>
                </a:cxn>
                <a:cxn ang="0">
                  <a:pos x="1638" y="42367"/>
                </a:cxn>
                <a:cxn ang="0">
                  <a:pos x="4965" y="47244"/>
                </a:cxn>
                <a:cxn ang="0">
                  <a:pos x="8280" y="52133"/>
                </a:cxn>
                <a:cxn ang="0">
                  <a:pos x="12966" y="54571"/>
                </a:cxn>
                <a:cxn ang="0">
                  <a:pos x="21793" y="54571"/>
                </a:cxn>
                <a:cxn ang="0">
                  <a:pos x="24002" y="54292"/>
                </a:cxn>
                <a:cxn ang="0">
                  <a:pos x="27165" y="53251"/>
                </a:cxn>
                <a:cxn ang="0">
                  <a:pos x="29730" y="51638"/>
                </a:cxn>
                <a:cxn ang="0">
                  <a:pos x="32296" y="49314"/>
                </a:cxn>
                <a:cxn ang="0">
                  <a:pos x="34582" y="46304"/>
                </a:cxn>
                <a:cxn ang="0">
                  <a:pos x="36093" y="43573"/>
                </a:cxn>
                <a:cxn ang="0">
                  <a:pos x="37210" y="40424"/>
                </a:cxn>
                <a:cxn ang="0">
                  <a:pos x="37922" y="36855"/>
                </a:cxn>
                <a:cxn ang="0">
                  <a:pos x="30860" y="36957"/>
                </a:cxn>
                <a:cxn ang="0">
                  <a:pos x="30708" y="38049"/>
                </a:cxn>
                <a:cxn ang="0">
                  <a:pos x="29832" y="40627"/>
                </a:cxn>
                <a:cxn ang="0">
                  <a:pos x="27724" y="43776"/>
                </a:cxn>
                <a:cxn ang="0">
                  <a:pos x="24434" y="46482"/>
                </a:cxn>
                <a:cxn ang="0">
                  <a:pos x="19938" y="47155"/>
                </a:cxn>
                <a:cxn ang="0">
                  <a:pos x="15849" y="47155"/>
                </a:cxn>
                <a:cxn ang="0">
                  <a:pos x="12776" y="45656"/>
                </a:cxn>
                <a:cxn ang="0">
                  <a:pos x="10693" y="42735"/>
                </a:cxn>
                <a:cxn ang="0">
                  <a:pos x="8623" y="39789"/>
                </a:cxn>
                <a:cxn ang="0">
                  <a:pos x="7607" y="35585"/>
                </a:cxn>
                <a:cxn ang="0">
                  <a:pos x="7607" y="30162"/>
                </a:cxn>
                <a:cxn ang="0">
                  <a:pos x="38544" y="30162"/>
                </a:cxn>
                <a:cxn ang="0">
                  <a:pos x="38544" y="21005"/>
                </a:cxn>
                <a:cxn ang="0">
                  <a:pos x="37007" y="13690"/>
                </a:cxn>
                <a:cxn ang="0">
                  <a:pos x="33985" y="8204"/>
                </a:cxn>
                <a:cxn ang="0">
                  <a:pos x="30937" y="2730"/>
                </a:cxn>
                <a:cxn ang="0">
                  <a:pos x="26390" y="0"/>
                </a:cxn>
                <a:cxn ang="0">
                  <a:pos x="20345" y="0"/>
                </a:cxn>
                <a:cxn ang="0">
                  <a:pos x="16065" y="7835"/>
                </a:cxn>
                <a:cxn ang="0">
                  <a:pos x="23698" y="7835"/>
                </a:cxn>
                <a:cxn ang="0">
                  <a:pos x="26695" y="9372"/>
                </a:cxn>
                <a:cxn ang="0">
                  <a:pos x="28346" y="12496"/>
                </a:cxn>
                <a:cxn ang="0">
                  <a:pos x="29984" y="15621"/>
                </a:cxn>
                <a:cxn ang="0">
                  <a:pos x="30937" y="19177"/>
                </a:cxn>
                <a:cxn ang="0">
                  <a:pos x="31203" y="23139"/>
                </a:cxn>
                <a:cxn ang="0">
                  <a:pos x="7607" y="23139"/>
                </a:cxn>
                <a:cxn ang="0">
                  <a:pos x="7607" y="19151"/>
                </a:cxn>
                <a:cxn ang="0">
                  <a:pos x="8712" y="15595"/>
                </a:cxn>
                <a:cxn ang="0">
                  <a:pos x="8216" y="2768"/>
                </a:cxn>
                <a:cxn ang="0">
                  <a:pos x="4902" y="8356"/>
                </a:cxn>
                <a:cxn ang="0">
                  <a:pos x="1612" y="13906"/>
                </a:cxn>
                <a:cxn ang="0">
                  <a:pos x="0" y="20739"/>
                </a:cxn>
                <a:cxn ang="0">
                  <a:pos x="0" y="36207"/>
                </a:cxn>
                <a:cxn ang="0">
                  <a:pos x="1638" y="42367"/>
                </a:cxn>
              </a:cxnLst>
              <a:rect l="0" t="0" r="r" b="b"/>
              <a:pathLst>
                <a:path w="20345" h="54571">
                  <a:moveTo>
                    <a:pt x="13334" y="0"/>
                  </a:moveTo>
                  <a:lnTo>
                    <a:pt x="8216" y="2768"/>
                  </a:lnTo>
                  <a:lnTo>
                    <a:pt x="8712" y="15595"/>
                  </a:lnTo>
                  <a:lnTo>
                    <a:pt x="10985" y="12471"/>
                  </a:lnTo>
                  <a:lnTo>
                    <a:pt x="13296" y="9347"/>
                  </a:lnTo>
                  <a:lnTo>
                    <a:pt x="16065" y="7835"/>
                  </a:lnTo>
                  <a:lnTo>
                    <a:pt x="20345" y="0"/>
                  </a:lnTo>
                  <a:lnTo>
                    <a:pt x="13334" y="0"/>
                  </a:lnTo>
                  <a:close/>
                </a:path>
                <a:path w="20345" h="54571">
                  <a:moveTo>
                    <a:pt x="1638" y="42367"/>
                  </a:moveTo>
                  <a:lnTo>
                    <a:pt x="4965" y="47244"/>
                  </a:lnTo>
                  <a:lnTo>
                    <a:pt x="8280" y="52133"/>
                  </a:lnTo>
                  <a:lnTo>
                    <a:pt x="12966" y="54571"/>
                  </a:lnTo>
                  <a:lnTo>
                    <a:pt x="21793" y="54571"/>
                  </a:lnTo>
                  <a:lnTo>
                    <a:pt x="24002" y="54292"/>
                  </a:lnTo>
                  <a:lnTo>
                    <a:pt x="27165" y="53251"/>
                  </a:lnTo>
                  <a:lnTo>
                    <a:pt x="29730" y="51638"/>
                  </a:lnTo>
                  <a:lnTo>
                    <a:pt x="32296" y="49314"/>
                  </a:lnTo>
                  <a:lnTo>
                    <a:pt x="34582" y="46304"/>
                  </a:lnTo>
                  <a:lnTo>
                    <a:pt x="36093" y="43573"/>
                  </a:lnTo>
                  <a:lnTo>
                    <a:pt x="37210" y="40424"/>
                  </a:lnTo>
                  <a:lnTo>
                    <a:pt x="37922" y="36855"/>
                  </a:lnTo>
                  <a:lnTo>
                    <a:pt x="30860" y="36957"/>
                  </a:lnTo>
                  <a:lnTo>
                    <a:pt x="30708" y="38049"/>
                  </a:lnTo>
                  <a:lnTo>
                    <a:pt x="29832" y="40627"/>
                  </a:lnTo>
                  <a:lnTo>
                    <a:pt x="27724" y="43776"/>
                  </a:lnTo>
                  <a:lnTo>
                    <a:pt x="24434" y="46482"/>
                  </a:lnTo>
                  <a:lnTo>
                    <a:pt x="19938" y="47155"/>
                  </a:lnTo>
                  <a:lnTo>
                    <a:pt x="15849" y="47155"/>
                  </a:lnTo>
                  <a:lnTo>
                    <a:pt x="12776" y="45656"/>
                  </a:lnTo>
                  <a:lnTo>
                    <a:pt x="10693" y="42735"/>
                  </a:lnTo>
                  <a:lnTo>
                    <a:pt x="8623" y="39789"/>
                  </a:lnTo>
                  <a:lnTo>
                    <a:pt x="7607" y="35585"/>
                  </a:lnTo>
                  <a:lnTo>
                    <a:pt x="7607" y="30162"/>
                  </a:lnTo>
                  <a:lnTo>
                    <a:pt x="38544" y="30162"/>
                  </a:lnTo>
                  <a:lnTo>
                    <a:pt x="38544" y="21005"/>
                  </a:lnTo>
                  <a:lnTo>
                    <a:pt x="37007" y="13690"/>
                  </a:lnTo>
                  <a:lnTo>
                    <a:pt x="33985" y="8204"/>
                  </a:lnTo>
                  <a:lnTo>
                    <a:pt x="30937" y="2730"/>
                  </a:lnTo>
                  <a:lnTo>
                    <a:pt x="26390" y="0"/>
                  </a:lnTo>
                  <a:lnTo>
                    <a:pt x="20345" y="0"/>
                  </a:lnTo>
                  <a:lnTo>
                    <a:pt x="16065" y="7835"/>
                  </a:lnTo>
                  <a:lnTo>
                    <a:pt x="23698" y="7835"/>
                  </a:lnTo>
                  <a:lnTo>
                    <a:pt x="26695" y="9372"/>
                  </a:lnTo>
                  <a:lnTo>
                    <a:pt x="28346" y="12496"/>
                  </a:lnTo>
                  <a:lnTo>
                    <a:pt x="29984" y="15621"/>
                  </a:lnTo>
                  <a:lnTo>
                    <a:pt x="30937" y="19177"/>
                  </a:lnTo>
                  <a:lnTo>
                    <a:pt x="31203" y="23139"/>
                  </a:lnTo>
                  <a:lnTo>
                    <a:pt x="7607" y="23139"/>
                  </a:lnTo>
                  <a:lnTo>
                    <a:pt x="7607" y="19151"/>
                  </a:lnTo>
                  <a:lnTo>
                    <a:pt x="8712" y="15595"/>
                  </a:lnTo>
                  <a:lnTo>
                    <a:pt x="8216" y="2768"/>
                  </a:lnTo>
                  <a:lnTo>
                    <a:pt x="4902" y="8356"/>
                  </a:lnTo>
                  <a:lnTo>
                    <a:pt x="1612" y="13906"/>
                  </a:lnTo>
                  <a:lnTo>
                    <a:pt x="0" y="20739"/>
                  </a:lnTo>
                  <a:lnTo>
                    <a:pt x="0" y="36207"/>
                  </a:lnTo>
                  <a:lnTo>
                    <a:pt x="1638" y="4236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6" name="object 44"/>
            <p:cNvSpPr>
              <a:spLocks/>
            </p:cNvSpPr>
            <p:nvPr/>
          </p:nvSpPr>
          <p:spPr bwMode="auto">
            <a:xfrm>
              <a:off x="3062846" y="7437361"/>
              <a:ext cx="0" cy="116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611"/>
                </a:cxn>
              </a:cxnLst>
              <a:rect l="0" t="0" r="r" b="b"/>
              <a:pathLst>
                <a:path h="116611">
                  <a:moveTo>
                    <a:pt x="0" y="0"/>
                  </a:moveTo>
                  <a:lnTo>
                    <a:pt x="0" y="116611"/>
                  </a:lnTo>
                </a:path>
              </a:pathLst>
            </a:custGeom>
            <a:noFill/>
            <a:ln w="14122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7" name="object 45"/>
            <p:cNvSpPr>
              <a:spLocks/>
            </p:cNvSpPr>
            <p:nvPr/>
          </p:nvSpPr>
          <p:spPr bwMode="auto">
            <a:xfrm>
              <a:off x="3092307" y="7466764"/>
              <a:ext cx="56845" cy="87210"/>
            </a:xfrm>
            <a:custGeom>
              <a:avLst/>
              <a:gdLst/>
              <a:ahLst/>
              <a:cxnLst>
                <a:cxn ang="0">
                  <a:pos x="56845" y="19596"/>
                </a:cxn>
                <a:cxn ang="0">
                  <a:pos x="54940" y="12522"/>
                </a:cxn>
                <a:cxn ang="0">
                  <a:pos x="51079" y="8255"/>
                </a:cxn>
                <a:cxn ang="0">
                  <a:pos x="47256" y="4064"/>
                </a:cxn>
                <a:cxn ang="0">
                  <a:pos x="43014" y="1511"/>
                </a:cxn>
                <a:cxn ang="0">
                  <a:pos x="38379" y="635"/>
                </a:cxn>
                <a:cxn ang="0">
                  <a:pos x="35420" y="165"/>
                </a:cxn>
                <a:cxn ang="0">
                  <a:pos x="32511" y="0"/>
                </a:cxn>
                <a:cxn ang="0">
                  <a:pos x="28587" y="0"/>
                </a:cxn>
                <a:cxn ang="0">
                  <a:pos x="25298" y="863"/>
                </a:cxn>
                <a:cxn ang="0">
                  <a:pos x="22504" y="2603"/>
                </a:cxn>
                <a:cxn ang="0">
                  <a:pos x="19735" y="4330"/>
                </a:cxn>
                <a:cxn ang="0">
                  <a:pos x="15582" y="8255"/>
                </a:cxn>
                <a:cxn ang="0">
                  <a:pos x="13131" y="11696"/>
                </a:cxn>
                <a:cxn ang="0">
                  <a:pos x="11074" y="14287"/>
                </a:cxn>
                <a:cxn ang="0">
                  <a:pos x="11074" y="2273"/>
                </a:cxn>
                <a:cxn ang="0">
                  <a:pos x="0" y="2273"/>
                </a:cxn>
                <a:cxn ang="0">
                  <a:pos x="0" y="87210"/>
                </a:cxn>
                <a:cxn ang="0">
                  <a:pos x="11734" y="87210"/>
                </a:cxn>
                <a:cxn ang="0">
                  <a:pos x="11734" y="33083"/>
                </a:cxn>
                <a:cxn ang="0">
                  <a:pos x="12877" y="27038"/>
                </a:cxn>
                <a:cxn ang="0">
                  <a:pos x="15290" y="22961"/>
                </a:cxn>
                <a:cxn ang="0">
                  <a:pos x="17665" y="18897"/>
                </a:cxn>
                <a:cxn ang="0">
                  <a:pos x="20332" y="16141"/>
                </a:cxn>
                <a:cxn ang="0">
                  <a:pos x="23253" y="14630"/>
                </a:cxn>
                <a:cxn ang="0">
                  <a:pos x="26885" y="13246"/>
                </a:cxn>
                <a:cxn ang="0">
                  <a:pos x="30238" y="12814"/>
                </a:cxn>
                <a:cxn ang="0">
                  <a:pos x="35966" y="12814"/>
                </a:cxn>
                <a:cxn ang="0">
                  <a:pos x="39839" y="14732"/>
                </a:cxn>
                <a:cxn ang="0">
                  <a:pos x="41922" y="18427"/>
                </a:cxn>
                <a:cxn ang="0">
                  <a:pos x="43967" y="22174"/>
                </a:cxn>
                <a:cxn ang="0">
                  <a:pos x="44996" y="27673"/>
                </a:cxn>
                <a:cxn ang="0">
                  <a:pos x="44996" y="87210"/>
                </a:cxn>
                <a:cxn ang="0">
                  <a:pos x="56845" y="87210"/>
                </a:cxn>
                <a:cxn ang="0">
                  <a:pos x="56845" y="19596"/>
                </a:cxn>
              </a:cxnLst>
              <a:rect l="0" t="0" r="r" b="b"/>
              <a:pathLst>
                <a:path w="56845" h="87210">
                  <a:moveTo>
                    <a:pt x="56845" y="19596"/>
                  </a:moveTo>
                  <a:lnTo>
                    <a:pt x="54940" y="12522"/>
                  </a:lnTo>
                  <a:lnTo>
                    <a:pt x="51079" y="8255"/>
                  </a:lnTo>
                  <a:lnTo>
                    <a:pt x="47256" y="4064"/>
                  </a:lnTo>
                  <a:lnTo>
                    <a:pt x="43014" y="1511"/>
                  </a:lnTo>
                  <a:lnTo>
                    <a:pt x="38379" y="635"/>
                  </a:lnTo>
                  <a:lnTo>
                    <a:pt x="35420" y="165"/>
                  </a:lnTo>
                  <a:lnTo>
                    <a:pt x="32511" y="0"/>
                  </a:lnTo>
                  <a:lnTo>
                    <a:pt x="28587" y="0"/>
                  </a:lnTo>
                  <a:lnTo>
                    <a:pt x="25298" y="863"/>
                  </a:lnTo>
                  <a:lnTo>
                    <a:pt x="22504" y="2603"/>
                  </a:lnTo>
                  <a:lnTo>
                    <a:pt x="19735" y="4330"/>
                  </a:lnTo>
                  <a:lnTo>
                    <a:pt x="15582" y="8255"/>
                  </a:lnTo>
                  <a:lnTo>
                    <a:pt x="13131" y="11696"/>
                  </a:lnTo>
                  <a:lnTo>
                    <a:pt x="11074" y="14287"/>
                  </a:lnTo>
                  <a:lnTo>
                    <a:pt x="11074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734" y="87210"/>
                  </a:lnTo>
                  <a:lnTo>
                    <a:pt x="11734" y="33083"/>
                  </a:lnTo>
                  <a:lnTo>
                    <a:pt x="12877" y="27038"/>
                  </a:lnTo>
                  <a:lnTo>
                    <a:pt x="15290" y="22961"/>
                  </a:lnTo>
                  <a:lnTo>
                    <a:pt x="17665" y="18897"/>
                  </a:lnTo>
                  <a:lnTo>
                    <a:pt x="20332" y="16141"/>
                  </a:lnTo>
                  <a:lnTo>
                    <a:pt x="23253" y="14630"/>
                  </a:lnTo>
                  <a:lnTo>
                    <a:pt x="26885" y="13246"/>
                  </a:lnTo>
                  <a:lnTo>
                    <a:pt x="30238" y="12814"/>
                  </a:lnTo>
                  <a:lnTo>
                    <a:pt x="35966" y="12814"/>
                  </a:lnTo>
                  <a:lnTo>
                    <a:pt x="39839" y="14732"/>
                  </a:lnTo>
                  <a:lnTo>
                    <a:pt x="41922" y="18427"/>
                  </a:lnTo>
                  <a:lnTo>
                    <a:pt x="43967" y="22174"/>
                  </a:lnTo>
                  <a:lnTo>
                    <a:pt x="44996" y="27673"/>
                  </a:lnTo>
                  <a:lnTo>
                    <a:pt x="44996" y="87210"/>
                  </a:lnTo>
                  <a:lnTo>
                    <a:pt x="56845" y="87210"/>
                  </a:lnTo>
                  <a:lnTo>
                    <a:pt x="56845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8" name="object 46"/>
            <p:cNvSpPr>
              <a:spLocks/>
            </p:cNvSpPr>
            <p:nvPr/>
          </p:nvSpPr>
          <p:spPr bwMode="auto">
            <a:xfrm>
              <a:off x="3158906" y="7469041"/>
              <a:ext cx="64300" cy="84924"/>
            </a:xfrm>
            <a:custGeom>
              <a:avLst/>
              <a:gdLst/>
              <a:ahLst/>
              <a:cxnLst>
                <a:cxn ang="0">
                  <a:pos x="37833" y="84924"/>
                </a:cxn>
                <a:cxn ang="0">
                  <a:pos x="64300" y="0"/>
                </a:cxn>
                <a:cxn ang="0">
                  <a:pos x="51663" y="0"/>
                </a:cxn>
                <a:cxn ang="0">
                  <a:pos x="31826" y="69176"/>
                </a:cxn>
                <a:cxn ang="0">
                  <a:pos x="31686" y="69176"/>
                </a:cxn>
                <a:cxn ang="0">
                  <a:pos x="13500" y="0"/>
                </a:cxn>
                <a:cxn ang="0">
                  <a:pos x="0" y="0"/>
                </a:cxn>
                <a:cxn ang="0">
                  <a:pos x="25323" y="84924"/>
                </a:cxn>
                <a:cxn ang="0">
                  <a:pos x="37833" y="84924"/>
                </a:cxn>
              </a:cxnLst>
              <a:rect l="0" t="0" r="r" b="b"/>
              <a:pathLst>
                <a:path w="64300" h="84924">
                  <a:moveTo>
                    <a:pt x="37833" y="84924"/>
                  </a:moveTo>
                  <a:lnTo>
                    <a:pt x="64300" y="0"/>
                  </a:lnTo>
                  <a:lnTo>
                    <a:pt x="51663" y="0"/>
                  </a:lnTo>
                  <a:lnTo>
                    <a:pt x="31826" y="69176"/>
                  </a:lnTo>
                  <a:lnTo>
                    <a:pt x="31686" y="69176"/>
                  </a:lnTo>
                  <a:lnTo>
                    <a:pt x="13500" y="0"/>
                  </a:lnTo>
                  <a:lnTo>
                    <a:pt x="0" y="0"/>
                  </a:lnTo>
                  <a:lnTo>
                    <a:pt x="25323" y="84924"/>
                  </a:lnTo>
                  <a:lnTo>
                    <a:pt x="37833" y="849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19" name="object 47"/>
            <p:cNvSpPr>
              <a:spLocks/>
            </p:cNvSpPr>
            <p:nvPr/>
          </p:nvSpPr>
          <p:spPr bwMode="auto">
            <a:xfrm>
              <a:off x="3228914" y="7466952"/>
              <a:ext cx="29514" cy="31445"/>
            </a:xfrm>
            <a:custGeom>
              <a:avLst/>
              <a:gdLst/>
              <a:ahLst/>
              <a:cxnLst>
                <a:cxn ang="0">
                  <a:pos x="12471" y="31253"/>
                </a:cxn>
                <a:cxn ang="0">
                  <a:pos x="14389" y="25398"/>
                </a:cxn>
                <a:cxn ang="0">
                  <a:pos x="18110" y="20318"/>
                </a:cxn>
                <a:cxn ang="0">
                  <a:pos x="21831" y="15213"/>
                </a:cxn>
                <a:cxn ang="0">
                  <a:pos x="29514" y="0"/>
                </a:cxn>
                <a:cxn ang="0">
                  <a:pos x="17040" y="4099"/>
                </a:cxn>
                <a:cxn ang="0">
                  <a:pos x="8140" y="13524"/>
                </a:cxn>
                <a:cxn ang="0">
                  <a:pos x="12471" y="31253"/>
                </a:cxn>
                <a:cxn ang="0">
                  <a:pos x="50012" y="83768"/>
                </a:cxn>
                <a:cxn ang="0">
                  <a:pos x="53111" y="80847"/>
                </a:cxn>
                <a:cxn ang="0">
                  <a:pos x="55714" y="77621"/>
                </a:cxn>
                <a:cxn ang="0">
                  <a:pos x="57823" y="74192"/>
                </a:cxn>
                <a:cxn ang="0">
                  <a:pos x="59334" y="71372"/>
                </a:cxn>
                <a:cxn ang="0">
                  <a:pos x="60426" y="68718"/>
                </a:cxn>
                <a:cxn ang="0">
                  <a:pos x="61836" y="63752"/>
                </a:cxn>
                <a:cxn ang="0">
                  <a:pos x="62356" y="60374"/>
                </a:cxn>
                <a:cxn ang="0">
                  <a:pos x="50634" y="60374"/>
                </a:cxn>
                <a:cxn ang="0">
                  <a:pos x="50634" y="60552"/>
                </a:cxn>
                <a:cxn ang="0">
                  <a:pos x="50177" y="63409"/>
                </a:cxn>
                <a:cxn ang="0">
                  <a:pos x="49060" y="66559"/>
                </a:cxn>
                <a:cxn ang="0">
                  <a:pos x="47650" y="69264"/>
                </a:cxn>
                <a:cxn ang="0">
                  <a:pos x="45567" y="71741"/>
                </a:cxn>
                <a:cxn ang="0">
                  <a:pos x="42862" y="73950"/>
                </a:cxn>
                <a:cxn ang="0">
                  <a:pos x="40170" y="76186"/>
                </a:cxn>
                <a:cxn ang="0">
                  <a:pos x="36804" y="77265"/>
                </a:cxn>
                <a:cxn ang="0">
                  <a:pos x="26073" y="77265"/>
                </a:cxn>
                <a:cxn ang="0">
                  <a:pos x="21031" y="74839"/>
                </a:cxn>
                <a:cxn ang="0">
                  <a:pos x="17652" y="70026"/>
                </a:cxn>
                <a:cxn ang="0">
                  <a:pos x="14185" y="65162"/>
                </a:cxn>
                <a:cxn ang="0">
                  <a:pos x="12471" y="58266"/>
                </a:cxn>
                <a:cxn ang="0">
                  <a:pos x="12471" y="49338"/>
                </a:cxn>
                <a:cxn ang="0">
                  <a:pos x="63309" y="49338"/>
                </a:cxn>
                <a:cxn ang="0">
                  <a:pos x="62594" y="36210"/>
                </a:cxn>
                <a:cxn ang="0">
                  <a:pos x="60111" y="23664"/>
                </a:cxn>
                <a:cxn ang="0">
                  <a:pos x="55829" y="13270"/>
                </a:cxn>
                <a:cxn ang="0">
                  <a:pos x="46210" y="2993"/>
                </a:cxn>
                <a:cxn ang="0">
                  <a:pos x="33464" y="-191"/>
                </a:cxn>
                <a:cxn ang="0">
                  <a:pos x="29514" y="0"/>
                </a:cxn>
                <a:cxn ang="0">
                  <a:pos x="21831" y="15213"/>
                </a:cxn>
                <a:cxn ang="0">
                  <a:pos x="26403" y="12635"/>
                </a:cxn>
                <a:cxn ang="0">
                  <a:pos x="38976" y="12635"/>
                </a:cxn>
                <a:cxn ang="0">
                  <a:pos x="43891" y="15213"/>
                </a:cxn>
                <a:cxn ang="0">
                  <a:pos x="46583" y="20369"/>
                </a:cxn>
                <a:cxn ang="0">
                  <a:pos x="49288" y="25500"/>
                </a:cxn>
                <a:cxn ang="0">
                  <a:pos x="50876" y="31304"/>
                </a:cxn>
                <a:cxn ang="0">
                  <a:pos x="51295" y="37832"/>
                </a:cxn>
                <a:cxn ang="0">
                  <a:pos x="12471" y="37832"/>
                </a:cxn>
                <a:cxn ang="0">
                  <a:pos x="12471" y="31253"/>
                </a:cxn>
                <a:cxn ang="0">
                  <a:pos x="8140" y="13524"/>
                </a:cxn>
                <a:cxn ang="0">
                  <a:pos x="4398" y="21219"/>
                </a:cxn>
                <a:cxn ang="0">
                  <a:pos x="1098" y="33330"/>
                </a:cxn>
                <a:cxn ang="0">
                  <a:pos x="0" y="47090"/>
                </a:cxn>
                <a:cxn ang="0">
                  <a:pos x="299" y="53898"/>
                </a:cxn>
                <a:cxn ang="0">
                  <a:pos x="2899" y="66700"/>
                </a:cxn>
                <a:cxn ang="0">
                  <a:pos x="8191" y="77443"/>
                </a:cxn>
                <a:cxn ang="0">
                  <a:pos x="18273" y="86561"/>
                </a:cxn>
                <a:cxn ang="0">
                  <a:pos x="31178" y="89444"/>
                </a:cxn>
                <a:cxn ang="0">
                  <a:pos x="35813" y="89444"/>
                </a:cxn>
                <a:cxn ang="0">
                  <a:pos x="39433" y="89025"/>
                </a:cxn>
                <a:cxn ang="0">
                  <a:pos x="42036" y="88162"/>
                </a:cxn>
                <a:cxn ang="0">
                  <a:pos x="44653" y="87273"/>
                </a:cxn>
                <a:cxn ang="0">
                  <a:pos x="46685" y="86269"/>
                </a:cxn>
                <a:cxn ang="0">
                  <a:pos x="50012" y="83768"/>
                </a:cxn>
              </a:cxnLst>
              <a:rect l="0" t="0" r="r" b="b"/>
              <a:pathLst>
                <a:path w="29514" h="31445">
                  <a:moveTo>
                    <a:pt x="12471" y="31253"/>
                  </a:moveTo>
                  <a:lnTo>
                    <a:pt x="14389" y="25398"/>
                  </a:lnTo>
                  <a:lnTo>
                    <a:pt x="18110" y="20318"/>
                  </a:lnTo>
                  <a:lnTo>
                    <a:pt x="21831" y="15213"/>
                  </a:lnTo>
                  <a:lnTo>
                    <a:pt x="29514" y="0"/>
                  </a:lnTo>
                  <a:lnTo>
                    <a:pt x="17040" y="4099"/>
                  </a:lnTo>
                  <a:lnTo>
                    <a:pt x="8140" y="13524"/>
                  </a:lnTo>
                  <a:lnTo>
                    <a:pt x="12471" y="31253"/>
                  </a:lnTo>
                  <a:close/>
                </a:path>
                <a:path w="29514" h="31445">
                  <a:moveTo>
                    <a:pt x="50012" y="83768"/>
                  </a:moveTo>
                  <a:lnTo>
                    <a:pt x="53111" y="80847"/>
                  </a:lnTo>
                  <a:lnTo>
                    <a:pt x="55714" y="77621"/>
                  </a:lnTo>
                  <a:lnTo>
                    <a:pt x="57823" y="74192"/>
                  </a:lnTo>
                  <a:lnTo>
                    <a:pt x="59334" y="71372"/>
                  </a:lnTo>
                  <a:lnTo>
                    <a:pt x="60426" y="68718"/>
                  </a:lnTo>
                  <a:lnTo>
                    <a:pt x="61836" y="63752"/>
                  </a:lnTo>
                  <a:lnTo>
                    <a:pt x="62356" y="60374"/>
                  </a:lnTo>
                  <a:lnTo>
                    <a:pt x="50634" y="60374"/>
                  </a:lnTo>
                  <a:lnTo>
                    <a:pt x="50634" y="60552"/>
                  </a:lnTo>
                  <a:lnTo>
                    <a:pt x="50177" y="63409"/>
                  </a:lnTo>
                  <a:lnTo>
                    <a:pt x="49060" y="66559"/>
                  </a:lnTo>
                  <a:lnTo>
                    <a:pt x="47650" y="69264"/>
                  </a:lnTo>
                  <a:lnTo>
                    <a:pt x="45567" y="71741"/>
                  </a:lnTo>
                  <a:lnTo>
                    <a:pt x="42862" y="73950"/>
                  </a:lnTo>
                  <a:lnTo>
                    <a:pt x="40170" y="76186"/>
                  </a:lnTo>
                  <a:lnTo>
                    <a:pt x="36804" y="77265"/>
                  </a:lnTo>
                  <a:lnTo>
                    <a:pt x="26073" y="77265"/>
                  </a:lnTo>
                  <a:lnTo>
                    <a:pt x="21031" y="74839"/>
                  </a:lnTo>
                  <a:lnTo>
                    <a:pt x="17652" y="70026"/>
                  </a:lnTo>
                  <a:lnTo>
                    <a:pt x="14185" y="65162"/>
                  </a:lnTo>
                  <a:lnTo>
                    <a:pt x="12471" y="58266"/>
                  </a:lnTo>
                  <a:lnTo>
                    <a:pt x="12471" y="49338"/>
                  </a:lnTo>
                  <a:lnTo>
                    <a:pt x="63309" y="49338"/>
                  </a:lnTo>
                  <a:lnTo>
                    <a:pt x="62594" y="36210"/>
                  </a:lnTo>
                  <a:lnTo>
                    <a:pt x="60111" y="23664"/>
                  </a:lnTo>
                  <a:lnTo>
                    <a:pt x="55829" y="13270"/>
                  </a:lnTo>
                  <a:lnTo>
                    <a:pt x="46210" y="2993"/>
                  </a:lnTo>
                  <a:lnTo>
                    <a:pt x="33464" y="-191"/>
                  </a:lnTo>
                  <a:lnTo>
                    <a:pt x="29514" y="0"/>
                  </a:lnTo>
                  <a:lnTo>
                    <a:pt x="21831" y="15213"/>
                  </a:lnTo>
                  <a:lnTo>
                    <a:pt x="26403" y="12635"/>
                  </a:lnTo>
                  <a:lnTo>
                    <a:pt x="38976" y="12635"/>
                  </a:lnTo>
                  <a:lnTo>
                    <a:pt x="43891" y="15213"/>
                  </a:lnTo>
                  <a:lnTo>
                    <a:pt x="46583" y="20369"/>
                  </a:lnTo>
                  <a:lnTo>
                    <a:pt x="49288" y="25500"/>
                  </a:lnTo>
                  <a:lnTo>
                    <a:pt x="50876" y="31304"/>
                  </a:lnTo>
                  <a:lnTo>
                    <a:pt x="51295" y="37832"/>
                  </a:lnTo>
                  <a:lnTo>
                    <a:pt x="12471" y="37832"/>
                  </a:lnTo>
                  <a:lnTo>
                    <a:pt x="12471" y="31253"/>
                  </a:lnTo>
                  <a:lnTo>
                    <a:pt x="8140" y="13524"/>
                  </a:lnTo>
                  <a:lnTo>
                    <a:pt x="4398" y="21219"/>
                  </a:lnTo>
                  <a:lnTo>
                    <a:pt x="1098" y="33330"/>
                  </a:lnTo>
                  <a:lnTo>
                    <a:pt x="0" y="47090"/>
                  </a:lnTo>
                  <a:lnTo>
                    <a:pt x="299" y="53898"/>
                  </a:lnTo>
                  <a:lnTo>
                    <a:pt x="2899" y="66700"/>
                  </a:lnTo>
                  <a:lnTo>
                    <a:pt x="8191" y="77443"/>
                  </a:lnTo>
                  <a:lnTo>
                    <a:pt x="18273" y="86561"/>
                  </a:lnTo>
                  <a:lnTo>
                    <a:pt x="31178" y="89444"/>
                  </a:lnTo>
                  <a:lnTo>
                    <a:pt x="35813" y="89444"/>
                  </a:lnTo>
                  <a:lnTo>
                    <a:pt x="39433" y="89025"/>
                  </a:lnTo>
                  <a:lnTo>
                    <a:pt x="42036" y="88162"/>
                  </a:lnTo>
                  <a:lnTo>
                    <a:pt x="44653" y="87273"/>
                  </a:lnTo>
                  <a:lnTo>
                    <a:pt x="46685" y="86269"/>
                  </a:lnTo>
                  <a:lnTo>
                    <a:pt x="50012" y="837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0" name="object 48"/>
            <p:cNvSpPr>
              <a:spLocks/>
            </p:cNvSpPr>
            <p:nvPr/>
          </p:nvSpPr>
          <p:spPr bwMode="auto">
            <a:xfrm>
              <a:off x="3304249" y="7493250"/>
              <a:ext cx="55384" cy="26644"/>
            </a:xfrm>
            <a:custGeom>
              <a:avLst/>
              <a:gdLst/>
              <a:ahLst/>
              <a:cxnLst>
                <a:cxn ang="0">
                  <a:pos x="55384" y="152"/>
                </a:cxn>
                <a:cxn ang="0">
                  <a:pos x="11353" y="33439"/>
                </a:cxn>
                <a:cxn ang="0">
                  <a:pos x="292" y="37084"/>
                </a:cxn>
                <a:cxn ang="0">
                  <a:pos x="1777" y="45466"/>
                </a:cxn>
                <a:cxn ang="0">
                  <a:pos x="5803" y="53949"/>
                </a:cxn>
                <a:cxn ang="0">
                  <a:pos x="14033" y="61315"/>
                </a:cxn>
                <a:cxn ang="0">
                  <a:pos x="37972" y="63157"/>
                </a:cxn>
                <a:cxn ang="0">
                  <a:pos x="49695" y="55765"/>
                </a:cxn>
                <a:cxn ang="0">
                  <a:pos x="57492" y="43980"/>
                </a:cxn>
                <a:cxn ang="0">
                  <a:pos x="56083" y="24879"/>
                </a:cxn>
                <a:cxn ang="0">
                  <a:pos x="50291" y="17830"/>
                </a:cxn>
                <a:cxn ang="0">
                  <a:pos x="38036" y="12674"/>
                </a:cxn>
                <a:cxn ang="0">
                  <a:pos x="24803" y="8801"/>
                </a:cxn>
                <a:cxn ang="0">
                  <a:pos x="19075" y="6870"/>
                </a:cxn>
                <a:cxn ang="0">
                  <a:pos x="13665" y="787"/>
                </a:cxn>
                <a:cxn ang="0">
                  <a:pos x="14427" y="-7810"/>
                </a:cxn>
                <a:cxn ang="0">
                  <a:pos x="21107" y="-13017"/>
                </a:cxn>
                <a:cxn ang="0">
                  <a:pos x="27470" y="-14160"/>
                </a:cxn>
                <a:cxn ang="0">
                  <a:pos x="36563" y="-13169"/>
                </a:cxn>
                <a:cxn ang="0">
                  <a:pos x="42544" y="-7315"/>
                </a:cxn>
                <a:cxn ang="0">
                  <a:pos x="44018" y="0"/>
                </a:cxn>
                <a:cxn ang="0">
                  <a:pos x="55219" y="-2527"/>
                </a:cxn>
                <a:cxn ang="0">
                  <a:pos x="53771" y="-10020"/>
                </a:cxn>
                <a:cxn ang="0">
                  <a:pos x="50850" y="-16192"/>
                </a:cxn>
                <a:cxn ang="0">
                  <a:pos x="44500" y="-22174"/>
                </a:cxn>
                <a:cxn ang="0">
                  <a:pos x="35559" y="-26492"/>
                </a:cxn>
                <a:cxn ang="0">
                  <a:pos x="15671" y="-24282"/>
                </a:cxn>
                <a:cxn ang="0">
                  <a:pos x="4978" y="-15532"/>
                </a:cxn>
                <a:cxn ang="0">
                  <a:pos x="2260" y="6451"/>
                </a:cxn>
                <a:cxn ang="0">
                  <a:pos x="6756" y="14185"/>
                </a:cxn>
                <a:cxn ang="0">
                  <a:pos x="13601" y="19697"/>
                </a:cxn>
                <a:cxn ang="0">
                  <a:pos x="32003" y="25323"/>
                </a:cxn>
                <a:cxn ang="0">
                  <a:pos x="36220" y="26619"/>
                </a:cxn>
                <a:cxn ang="0">
                  <a:pos x="43599" y="30835"/>
                </a:cxn>
                <a:cxn ang="0">
                  <a:pos x="45808" y="42164"/>
                </a:cxn>
                <a:cxn ang="0">
                  <a:pos x="41020" y="47726"/>
                </a:cxn>
                <a:cxn ang="0">
                  <a:pos x="34112" y="50977"/>
                </a:cxn>
                <a:cxn ang="0">
                  <a:pos x="19659" y="49834"/>
                </a:cxn>
                <a:cxn ang="0">
                  <a:pos x="14579" y="45173"/>
                </a:cxn>
                <a:cxn ang="0">
                  <a:pos x="12191" y="39789"/>
                </a:cxn>
                <a:cxn ang="0">
                  <a:pos x="11353" y="33439"/>
                </a:cxn>
              </a:cxnLst>
              <a:rect l="0" t="0" r="r" b="b"/>
              <a:pathLst>
                <a:path w="55384" h="26644">
                  <a:moveTo>
                    <a:pt x="55384" y="0"/>
                  </a:moveTo>
                  <a:lnTo>
                    <a:pt x="55384" y="152"/>
                  </a:lnTo>
                  <a:lnTo>
                    <a:pt x="55384" y="0"/>
                  </a:lnTo>
                  <a:close/>
                </a:path>
                <a:path w="55384" h="26644">
                  <a:moveTo>
                    <a:pt x="11353" y="33439"/>
                  </a:moveTo>
                  <a:lnTo>
                    <a:pt x="0" y="33591"/>
                  </a:lnTo>
                  <a:lnTo>
                    <a:pt x="292" y="37084"/>
                  </a:lnTo>
                  <a:lnTo>
                    <a:pt x="723" y="41173"/>
                  </a:lnTo>
                  <a:lnTo>
                    <a:pt x="1777" y="45466"/>
                  </a:lnTo>
                  <a:lnTo>
                    <a:pt x="3098" y="49911"/>
                  </a:lnTo>
                  <a:lnTo>
                    <a:pt x="5803" y="53949"/>
                  </a:lnTo>
                  <a:lnTo>
                    <a:pt x="9918" y="57619"/>
                  </a:lnTo>
                  <a:lnTo>
                    <a:pt x="14033" y="61315"/>
                  </a:lnTo>
                  <a:lnTo>
                    <a:pt x="20739" y="63157"/>
                  </a:lnTo>
                  <a:lnTo>
                    <a:pt x="37972" y="63157"/>
                  </a:lnTo>
                  <a:lnTo>
                    <a:pt x="44500" y="60693"/>
                  </a:lnTo>
                  <a:lnTo>
                    <a:pt x="49695" y="55765"/>
                  </a:lnTo>
                  <a:lnTo>
                    <a:pt x="54889" y="50850"/>
                  </a:lnTo>
                  <a:lnTo>
                    <a:pt x="57492" y="43980"/>
                  </a:lnTo>
                  <a:lnTo>
                    <a:pt x="57492" y="29489"/>
                  </a:lnTo>
                  <a:lnTo>
                    <a:pt x="56083" y="24879"/>
                  </a:lnTo>
                  <a:lnTo>
                    <a:pt x="53212" y="21361"/>
                  </a:lnTo>
                  <a:lnTo>
                    <a:pt x="50291" y="17830"/>
                  </a:lnTo>
                  <a:lnTo>
                    <a:pt x="45237" y="14935"/>
                  </a:lnTo>
                  <a:lnTo>
                    <a:pt x="38036" y="12674"/>
                  </a:lnTo>
                  <a:lnTo>
                    <a:pt x="26314" y="9258"/>
                  </a:lnTo>
                  <a:lnTo>
                    <a:pt x="24803" y="8801"/>
                  </a:lnTo>
                  <a:lnTo>
                    <a:pt x="22097" y="7937"/>
                  </a:lnTo>
                  <a:lnTo>
                    <a:pt x="19075" y="6870"/>
                  </a:lnTo>
                  <a:lnTo>
                    <a:pt x="15608" y="4292"/>
                  </a:lnTo>
                  <a:lnTo>
                    <a:pt x="13665" y="787"/>
                  </a:lnTo>
                  <a:lnTo>
                    <a:pt x="13665" y="-5384"/>
                  </a:lnTo>
                  <a:lnTo>
                    <a:pt x="14427" y="-7810"/>
                  </a:lnTo>
                  <a:lnTo>
                    <a:pt x="17576" y="-11061"/>
                  </a:lnTo>
                  <a:lnTo>
                    <a:pt x="21107" y="-13017"/>
                  </a:lnTo>
                  <a:lnTo>
                    <a:pt x="24701" y="-13893"/>
                  </a:lnTo>
                  <a:lnTo>
                    <a:pt x="27470" y="-14160"/>
                  </a:lnTo>
                  <a:lnTo>
                    <a:pt x="32765" y="-14160"/>
                  </a:lnTo>
                  <a:lnTo>
                    <a:pt x="36563" y="-13169"/>
                  </a:lnTo>
                  <a:lnTo>
                    <a:pt x="38823" y="-11315"/>
                  </a:lnTo>
                  <a:lnTo>
                    <a:pt x="42544" y="-7315"/>
                  </a:lnTo>
                  <a:lnTo>
                    <a:pt x="43764" y="-3149"/>
                  </a:lnTo>
                  <a:lnTo>
                    <a:pt x="44018" y="0"/>
                  </a:lnTo>
                  <a:lnTo>
                    <a:pt x="55375" y="0"/>
                  </a:lnTo>
                  <a:lnTo>
                    <a:pt x="55219" y="-2527"/>
                  </a:lnTo>
                  <a:lnTo>
                    <a:pt x="54597" y="-7391"/>
                  </a:lnTo>
                  <a:lnTo>
                    <a:pt x="53771" y="-10020"/>
                  </a:lnTo>
                  <a:lnTo>
                    <a:pt x="52463" y="-12852"/>
                  </a:lnTo>
                  <a:lnTo>
                    <a:pt x="50850" y="-16192"/>
                  </a:lnTo>
                  <a:lnTo>
                    <a:pt x="48183" y="-19316"/>
                  </a:lnTo>
                  <a:lnTo>
                    <a:pt x="44500" y="-22174"/>
                  </a:lnTo>
                  <a:lnTo>
                    <a:pt x="40830" y="-25057"/>
                  </a:lnTo>
                  <a:lnTo>
                    <a:pt x="35559" y="-26492"/>
                  </a:lnTo>
                  <a:lnTo>
                    <a:pt x="21793" y="-26492"/>
                  </a:lnTo>
                  <a:lnTo>
                    <a:pt x="15671" y="-24282"/>
                  </a:lnTo>
                  <a:lnTo>
                    <a:pt x="10312" y="-19888"/>
                  </a:lnTo>
                  <a:lnTo>
                    <a:pt x="4978" y="-15532"/>
                  </a:lnTo>
                  <a:lnTo>
                    <a:pt x="2260" y="-8686"/>
                  </a:lnTo>
                  <a:lnTo>
                    <a:pt x="2260" y="6451"/>
                  </a:lnTo>
                  <a:lnTo>
                    <a:pt x="3797" y="10985"/>
                  </a:lnTo>
                  <a:lnTo>
                    <a:pt x="6756" y="14185"/>
                  </a:lnTo>
                  <a:lnTo>
                    <a:pt x="9715" y="17386"/>
                  </a:lnTo>
                  <a:lnTo>
                    <a:pt x="13601" y="19697"/>
                  </a:lnTo>
                  <a:lnTo>
                    <a:pt x="18351" y="21107"/>
                  </a:lnTo>
                  <a:lnTo>
                    <a:pt x="32003" y="25323"/>
                  </a:lnTo>
                  <a:lnTo>
                    <a:pt x="33477" y="25742"/>
                  </a:lnTo>
                  <a:lnTo>
                    <a:pt x="36220" y="26619"/>
                  </a:lnTo>
                  <a:lnTo>
                    <a:pt x="39687" y="27901"/>
                  </a:lnTo>
                  <a:lnTo>
                    <a:pt x="43599" y="30835"/>
                  </a:lnTo>
                  <a:lnTo>
                    <a:pt x="45808" y="34582"/>
                  </a:lnTo>
                  <a:lnTo>
                    <a:pt x="45808" y="42164"/>
                  </a:lnTo>
                  <a:lnTo>
                    <a:pt x="44221" y="45542"/>
                  </a:lnTo>
                  <a:lnTo>
                    <a:pt x="41020" y="47726"/>
                  </a:lnTo>
                  <a:lnTo>
                    <a:pt x="37833" y="49911"/>
                  </a:lnTo>
                  <a:lnTo>
                    <a:pt x="34112" y="50977"/>
                  </a:lnTo>
                  <a:lnTo>
                    <a:pt x="23939" y="50977"/>
                  </a:lnTo>
                  <a:lnTo>
                    <a:pt x="19659" y="49834"/>
                  </a:lnTo>
                  <a:lnTo>
                    <a:pt x="17157" y="47498"/>
                  </a:lnTo>
                  <a:lnTo>
                    <a:pt x="14579" y="45173"/>
                  </a:lnTo>
                  <a:lnTo>
                    <a:pt x="12941" y="42570"/>
                  </a:lnTo>
                  <a:lnTo>
                    <a:pt x="12191" y="39789"/>
                  </a:lnTo>
                  <a:lnTo>
                    <a:pt x="11633" y="36512"/>
                  </a:lnTo>
                  <a:lnTo>
                    <a:pt x="11353" y="3343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1" name="object 49"/>
            <p:cNvSpPr>
              <a:spLocks/>
            </p:cNvSpPr>
            <p:nvPr/>
          </p:nvSpPr>
          <p:spPr bwMode="auto">
            <a:xfrm>
              <a:off x="3370817" y="7445349"/>
              <a:ext cx="32486" cy="109766"/>
            </a:xfrm>
            <a:custGeom>
              <a:avLst/>
              <a:gdLst/>
              <a:ahLst/>
              <a:cxnLst>
                <a:cxn ang="0">
                  <a:pos x="32486" y="108623"/>
                </a:cxn>
                <a:cxn ang="0">
                  <a:pos x="32486" y="97586"/>
                </a:cxn>
                <a:cxn ang="0">
                  <a:pos x="28270" y="97586"/>
                </a:cxn>
                <a:cxn ang="0">
                  <a:pos x="24383" y="97040"/>
                </a:cxn>
                <a:cxn ang="0">
                  <a:pos x="21704" y="94627"/>
                </a:cxn>
                <a:cxn ang="0">
                  <a:pos x="21285" y="90741"/>
                </a:cxn>
                <a:cxn ang="0">
                  <a:pos x="21285" y="35547"/>
                </a:cxn>
                <a:cxn ang="0">
                  <a:pos x="32486" y="35547"/>
                </a:cxn>
                <a:cxn ang="0">
                  <a:pos x="32486" y="23685"/>
                </a:cxn>
                <a:cxn ang="0">
                  <a:pos x="21285" y="23685"/>
                </a:cxn>
                <a:cxn ang="0">
                  <a:pos x="21285" y="0"/>
                </a:cxn>
                <a:cxn ang="0">
                  <a:pos x="9601" y="0"/>
                </a:cxn>
                <a:cxn ang="0">
                  <a:pos x="9601" y="23685"/>
                </a:cxn>
                <a:cxn ang="0">
                  <a:pos x="0" y="23685"/>
                </a:cxn>
                <a:cxn ang="0">
                  <a:pos x="0" y="35547"/>
                </a:cxn>
                <a:cxn ang="0">
                  <a:pos x="9601" y="35547"/>
                </a:cxn>
                <a:cxn ang="0">
                  <a:pos x="9601" y="96812"/>
                </a:cxn>
                <a:cxn ang="0">
                  <a:pos x="10490" y="101104"/>
                </a:cxn>
                <a:cxn ang="0">
                  <a:pos x="12255" y="104559"/>
                </a:cxn>
                <a:cxn ang="0">
                  <a:pos x="14084" y="108051"/>
                </a:cxn>
                <a:cxn ang="0">
                  <a:pos x="17881" y="109766"/>
                </a:cxn>
                <a:cxn ang="0">
                  <a:pos x="24942" y="109689"/>
                </a:cxn>
                <a:cxn ang="0">
                  <a:pos x="28524" y="109169"/>
                </a:cxn>
                <a:cxn ang="0">
                  <a:pos x="32486" y="108623"/>
                </a:cxn>
              </a:cxnLst>
              <a:rect l="0" t="0" r="r" b="b"/>
              <a:pathLst>
                <a:path w="32486" h="109766">
                  <a:moveTo>
                    <a:pt x="32486" y="108623"/>
                  </a:moveTo>
                  <a:lnTo>
                    <a:pt x="32486" y="97586"/>
                  </a:lnTo>
                  <a:lnTo>
                    <a:pt x="28270" y="97586"/>
                  </a:lnTo>
                  <a:lnTo>
                    <a:pt x="24383" y="97040"/>
                  </a:lnTo>
                  <a:lnTo>
                    <a:pt x="21704" y="94627"/>
                  </a:lnTo>
                  <a:lnTo>
                    <a:pt x="21285" y="90741"/>
                  </a:lnTo>
                  <a:lnTo>
                    <a:pt x="21285" y="35547"/>
                  </a:lnTo>
                  <a:lnTo>
                    <a:pt x="32486" y="35547"/>
                  </a:lnTo>
                  <a:lnTo>
                    <a:pt x="32486" y="23685"/>
                  </a:lnTo>
                  <a:lnTo>
                    <a:pt x="21285" y="23685"/>
                  </a:lnTo>
                  <a:lnTo>
                    <a:pt x="21285" y="0"/>
                  </a:lnTo>
                  <a:lnTo>
                    <a:pt x="9601" y="0"/>
                  </a:lnTo>
                  <a:lnTo>
                    <a:pt x="9601" y="23685"/>
                  </a:lnTo>
                  <a:lnTo>
                    <a:pt x="0" y="23685"/>
                  </a:lnTo>
                  <a:lnTo>
                    <a:pt x="0" y="35547"/>
                  </a:lnTo>
                  <a:lnTo>
                    <a:pt x="9601" y="35547"/>
                  </a:lnTo>
                  <a:lnTo>
                    <a:pt x="9601" y="96812"/>
                  </a:lnTo>
                  <a:lnTo>
                    <a:pt x="10490" y="101104"/>
                  </a:lnTo>
                  <a:lnTo>
                    <a:pt x="12255" y="104559"/>
                  </a:lnTo>
                  <a:lnTo>
                    <a:pt x="14084" y="108051"/>
                  </a:lnTo>
                  <a:lnTo>
                    <a:pt x="17881" y="109766"/>
                  </a:lnTo>
                  <a:lnTo>
                    <a:pt x="24942" y="109689"/>
                  </a:lnTo>
                  <a:lnTo>
                    <a:pt x="28524" y="109169"/>
                  </a:lnTo>
                  <a:lnTo>
                    <a:pt x="32486" y="10862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2" name="object 50"/>
            <p:cNvSpPr>
              <a:spLocks/>
            </p:cNvSpPr>
            <p:nvPr/>
          </p:nvSpPr>
          <p:spPr bwMode="auto">
            <a:xfrm>
              <a:off x="3417455" y="7437361"/>
              <a:ext cx="11696" cy="116611"/>
            </a:xfrm>
            <a:custGeom>
              <a:avLst/>
              <a:gdLst/>
              <a:ahLst/>
              <a:cxnLst>
                <a:cxn ang="0">
                  <a:pos x="0" y="31686"/>
                </a:cxn>
                <a:cxn ang="0">
                  <a:pos x="0" y="116611"/>
                </a:cxn>
                <a:cxn ang="0">
                  <a:pos x="11696" y="116611"/>
                </a:cxn>
                <a:cxn ang="0">
                  <a:pos x="11696" y="31686"/>
                </a:cxn>
                <a:cxn ang="0">
                  <a:pos x="0" y="31686"/>
                </a:cxn>
                <a:cxn ang="0">
                  <a:pos x="0" y="0"/>
                </a:cxn>
                <a:cxn ang="0">
                  <a:pos x="0" y="16243"/>
                </a:cxn>
                <a:cxn ang="0">
                  <a:pos x="11696" y="16243"/>
                </a:cxn>
                <a:cxn ang="0">
                  <a:pos x="11696" y="0"/>
                </a:cxn>
                <a:cxn ang="0">
                  <a:pos x="0" y="0"/>
                </a:cxn>
              </a:cxnLst>
              <a:rect l="0" t="0" r="r" b="b"/>
              <a:pathLst>
                <a:path w="11696" h="116611">
                  <a:moveTo>
                    <a:pt x="0" y="31686"/>
                  </a:moveTo>
                  <a:lnTo>
                    <a:pt x="0" y="116611"/>
                  </a:lnTo>
                  <a:lnTo>
                    <a:pt x="11696" y="116611"/>
                  </a:lnTo>
                  <a:lnTo>
                    <a:pt x="11696" y="31686"/>
                  </a:lnTo>
                  <a:lnTo>
                    <a:pt x="0" y="31686"/>
                  </a:lnTo>
                  <a:close/>
                </a:path>
                <a:path w="11696" h="116611">
                  <a:moveTo>
                    <a:pt x="0" y="0"/>
                  </a:moveTo>
                  <a:lnTo>
                    <a:pt x="0" y="16243"/>
                  </a:lnTo>
                  <a:lnTo>
                    <a:pt x="11696" y="16243"/>
                  </a:lnTo>
                  <a:lnTo>
                    <a:pt x="11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3" name="object 51"/>
            <p:cNvSpPr>
              <a:spLocks/>
            </p:cNvSpPr>
            <p:nvPr/>
          </p:nvSpPr>
          <p:spPr bwMode="auto">
            <a:xfrm>
              <a:off x="3423304" y="7439634"/>
              <a:ext cx="0" cy="114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338"/>
                </a:cxn>
              </a:cxnLst>
              <a:rect l="0" t="0" r="r" b="b"/>
              <a:pathLst>
                <a:path h="114338">
                  <a:moveTo>
                    <a:pt x="0" y="0"/>
                  </a:moveTo>
                  <a:lnTo>
                    <a:pt x="0" y="114338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4" name="object 52"/>
            <p:cNvSpPr>
              <a:spLocks/>
            </p:cNvSpPr>
            <p:nvPr/>
          </p:nvSpPr>
          <p:spPr bwMode="auto">
            <a:xfrm>
              <a:off x="3445857" y="7466757"/>
              <a:ext cx="61061" cy="122961"/>
            </a:xfrm>
            <a:custGeom>
              <a:avLst/>
              <a:gdLst/>
              <a:ahLst/>
              <a:cxnLst>
                <a:cxn ang="0">
                  <a:pos x="1277" y="28725"/>
                </a:cxn>
                <a:cxn ang="0">
                  <a:pos x="88" y="46558"/>
                </a:cxn>
                <a:cxn ang="0">
                  <a:pos x="977" y="55219"/>
                </a:cxn>
                <a:cxn ang="0">
                  <a:pos x="5029" y="71780"/>
                </a:cxn>
                <a:cxn ang="0">
                  <a:pos x="12077" y="40957"/>
                </a:cxn>
                <a:cxn ang="0">
                  <a:pos x="12826" y="32004"/>
                </a:cxn>
                <a:cxn ang="0">
                  <a:pos x="15430" y="22847"/>
                </a:cxn>
                <a:cxn ang="0">
                  <a:pos x="20637" y="14833"/>
                </a:cxn>
                <a:cxn ang="0">
                  <a:pos x="19837" y="0"/>
                </a:cxn>
                <a:cxn ang="0">
                  <a:pos x="7619" y="12280"/>
                </a:cxn>
                <a:cxn ang="0">
                  <a:pos x="61061" y="2286"/>
                </a:cxn>
                <a:cxn ang="0">
                  <a:pos x="49999" y="14287"/>
                </a:cxn>
                <a:cxn ang="0">
                  <a:pos x="48171" y="11785"/>
                </a:cxn>
                <a:cxn ang="0">
                  <a:pos x="42163" y="4445"/>
                </a:cxn>
                <a:cxn ang="0">
                  <a:pos x="36766" y="889"/>
                </a:cxn>
                <a:cxn ang="0">
                  <a:pos x="29070" y="0"/>
                </a:cxn>
                <a:cxn ang="0">
                  <a:pos x="25006" y="12827"/>
                </a:cxn>
                <a:cxn ang="0">
                  <a:pos x="41706" y="15278"/>
                </a:cxn>
                <a:cxn ang="0">
                  <a:pos x="46774" y="25006"/>
                </a:cxn>
                <a:cxn ang="0">
                  <a:pos x="49212" y="36195"/>
                </a:cxn>
                <a:cxn ang="0">
                  <a:pos x="49783" y="44894"/>
                </a:cxn>
                <a:cxn ang="0">
                  <a:pos x="48526" y="63474"/>
                </a:cxn>
                <a:cxn ang="0">
                  <a:pos x="43218" y="71831"/>
                </a:cxn>
                <a:cxn ang="0">
                  <a:pos x="37198" y="76022"/>
                </a:cxn>
                <a:cxn ang="0">
                  <a:pos x="30835" y="77470"/>
                </a:cxn>
                <a:cxn ang="0">
                  <a:pos x="19710" y="74320"/>
                </a:cxn>
                <a:cxn ang="0">
                  <a:pos x="13550" y="61760"/>
                </a:cxn>
                <a:cxn ang="0">
                  <a:pos x="12039" y="44500"/>
                </a:cxn>
                <a:cxn ang="0">
                  <a:pos x="12077" y="40957"/>
                </a:cxn>
                <a:cxn ang="0">
                  <a:pos x="14109" y="86067"/>
                </a:cxn>
                <a:cxn ang="0">
                  <a:pos x="35280" y="89649"/>
                </a:cxn>
                <a:cxn ang="0">
                  <a:pos x="42303" y="86321"/>
                </a:cxn>
                <a:cxn ang="0">
                  <a:pos x="47637" y="81407"/>
                </a:cxn>
                <a:cxn ang="0">
                  <a:pos x="49377" y="77635"/>
                </a:cxn>
                <a:cxn ang="0">
                  <a:pos x="48717" y="93218"/>
                </a:cxn>
                <a:cxn ang="0">
                  <a:pos x="46380" y="101752"/>
                </a:cxn>
                <a:cxn ang="0">
                  <a:pos x="40982" y="109245"/>
                </a:cxn>
                <a:cxn ang="0">
                  <a:pos x="27851" y="111023"/>
                </a:cxn>
                <a:cxn ang="0">
                  <a:pos x="21755" y="109613"/>
                </a:cxn>
                <a:cxn ang="0">
                  <a:pos x="15366" y="103733"/>
                </a:cxn>
                <a:cxn ang="0">
                  <a:pos x="13792" y="97586"/>
                </a:cxn>
                <a:cxn ang="0">
                  <a:pos x="2882" y="104876"/>
                </a:cxn>
                <a:cxn ang="0">
                  <a:pos x="7861" y="113779"/>
                </a:cxn>
                <a:cxn ang="0">
                  <a:pos x="14249" y="119710"/>
                </a:cxn>
                <a:cxn ang="0">
                  <a:pos x="21729" y="122262"/>
                </a:cxn>
                <a:cxn ang="0">
                  <a:pos x="28727" y="122961"/>
                </a:cxn>
                <a:cxn ang="0">
                  <a:pos x="46062" y="120446"/>
                </a:cxn>
                <a:cxn ang="0">
                  <a:pos x="54940" y="110502"/>
                </a:cxn>
                <a:cxn ang="0">
                  <a:pos x="59296" y="99072"/>
                </a:cxn>
                <a:cxn ang="0">
                  <a:pos x="60642" y="92049"/>
                </a:cxn>
                <a:cxn ang="0">
                  <a:pos x="60972" y="85458"/>
                </a:cxn>
              </a:cxnLst>
              <a:rect l="0" t="0" r="r" b="b"/>
              <a:pathLst>
                <a:path w="61061" h="122961">
                  <a:moveTo>
                    <a:pt x="5100" y="16936"/>
                  </a:moveTo>
                  <a:lnTo>
                    <a:pt x="1277" y="28725"/>
                  </a:lnTo>
                  <a:lnTo>
                    <a:pt x="0" y="42392"/>
                  </a:lnTo>
                  <a:lnTo>
                    <a:pt x="88" y="46558"/>
                  </a:lnTo>
                  <a:lnTo>
                    <a:pt x="419" y="50901"/>
                  </a:lnTo>
                  <a:lnTo>
                    <a:pt x="977" y="55219"/>
                  </a:lnTo>
                  <a:lnTo>
                    <a:pt x="2158" y="63893"/>
                  </a:lnTo>
                  <a:lnTo>
                    <a:pt x="5029" y="71780"/>
                  </a:lnTo>
                  <a:lnTo>
                    <a:pt x="9601" y="78930"/>
                  </a:lnTo>
                  <a:lnTo>
                    <a:pt x="12077" y="40957"/>
                  </a:lnTo>
                  <a:lnTo>
                    <a:pt x="12306" y="36512"/>
                  </a:lnTo>
                  <a:lnTo>
                    <a:pt x="12826" y="32004"/>
                  </a:lnTo>
                  <a:lnTo>
                    <a:pt x="13690" y="27241"/>
                  </a:lnTo>
                  <a:lnTo>
                    <a:pt x="15430" y="22847"/>
                  </a:lnTo>
                  <a:lnTo>
                    <a:pt x="18033" y="18846"/>
                  </a:lnTo>
                  <a:lnTo>
                    <a:pt x="20637" y="14833"/>
                  </a:lnTo>
                  <a:lnTo>
                    <a:pt x="29070" y="0"/>
                  </a:lnTo>
                  <a:lnTo>
                    <a:pt x="19837" y="0"/>
                  </a:lnTo>
                  <a:lnTo>
                    <a:pt x="12738" y="4114"/>
                  </a:lnTo>
                  <a:lnTo>
                    <a:pt x="7619" y="12280"/>
                  </a:lnTo>
                  <a:lnTo>
                    <a:pt x="5100" y="16936"/>
                  </a:lnTo>
                  <a:close/>
                </a:path>
                <a:path w="61061" h="122961">
                  <a:moveTo>
                    <a:pt x="61061" y="2286"/>
                  </a:moveTo>
                  <a:lnTo>
                    <a:pt x="49999" y="2286"/>
                  </a:lnTo>
                  <a:lnTo>
                    <a:pt x="49999" y="14287"/>
                  </a:lnTo>
                  <a:lnTo>
                    <a:pt x="49682" y="14490"/>
                  </a:lnTo>
                  <a:lnTo>
                    <a:pt x="48171" y="11785"/>
                  </a:lnTo>
                  <a:lnTo>
                    <a:pt x="45961" y="8610"/>
                  </a:lnTo>
                  <a:lnTo>
                    <a:pt x="42163" y="4445"/>
                  </a:lnTo>
                  <a:lnTo>
                    <a:pt x="39458" y="2705"/>
                  </a:lnTo>
                  <a:lnTo>
                    <a:pt x="36766" y="889"/>
                  </a:lnTo>
                  <a:lnTo>
                    <a:pt x="33286" y="0"/>
                  </a:lnTo>
                  <a:lnTo>
                    <a:pt x="29070" y="0"/>
                  </a:lnTo>
                  <a:lnTo>
                    <a:pt x="20637" y="14833"/>
                  </a:lnTo>
                  <a:lnTo>
                    <a:pt x="25006" y="12827"/>
                  </a:lnTo>
                  <a:lnTo>
                    <a:pt x="37350" y="12827"/>
                  </a:lnTo>
                  <a:lnTo>
                    <a:pt x="41706" y="15278"/>
                  </a:lnTo>
                  <a:lnTo>
                    <a:pt x="44246" y="20167"/>
                  </a:lnTo>
                  <a:lnTo>
                    <a:pt x="46774" y="25006"/>
                  </a:lnTo>
                  <a:lnTo>
                    <a:pt x="48425" y="30391"/>
                  </a:lnTo>
                  <a:lnTo>
                    <a:pt x="49212" y="36195"/>
                  </a:lnTo>
                  <a:lnTo>
                    <a:pt x="49580" y="40538"/>
                  </a:lnTo>
                  <a:lnTo>
                    <a:pt x="49783" y="44894"/>
                  </a:lnTo>
                  <a:lnTo>
                    <a:pt x="49847" y="57226"/>
                  </a:lnTo>
                  <a:lnTo>
                    <a:pt x="48526" y="63474"/>
                  </a:lnTo>
                  <a:lnTo>
                    <a:pt x="45885" y="67640"/>
                  </a:lnTo>
                  <a:lnTo>
                    <a:pt x="43218" y="71831"/>
                  </a:lnTo>
                  <a:lnTo>
                    <a:pt x="40335" y="74612"/>
                  </a:lnTo>
                  <a:lnTo>
                    <a:pt x="37198" y="76022"/>
                  </a:lnTo>
                  <a:lnTo>
                    <a:pt x="33934" y="77165"/>
                  </a:lnTo>
                  <a:lnTo>
                    <a:pt x="30835" y="77470"/>
                  </a:lnTo>
                  <a:lnTo>
                    <a:pt x="24460" y="77470"/>
                  </a:lnTo>
                  <a:lnTo>
                    <a:pt x="19710" y="74320"/>
                  </a:lnTo>
                  <a:lnTo>
                    <a:pt x="16636" y="68059"/>
                  </a:lnTo>
                  <a:lnTo>
                    <a:pt x="13550" y="61760"/>
                  </a:lnTo>
                  <a:lnTo>
                    <a:pt x="12039" y="53949"/>
                  </a:lnTo>
                  <a:lnTo>
                    <a:pt x="12039" y="44500"/>
                  </a:lnTo>
                  <a:lnTo>
                    <a:pt x="12039" y="53949"/>
                  </a:lnTo>
                  <a:lnTo>
                    <a:pt x="12077" y="40957"/>
                  </a:lnTo>
                  <a:lnTo>
                    <a:pt x="9601" y="78930"/>
                  </a:lnTo>
                  <a:lnTo>
                    <a:pt x="14109" y="86067"/>
                  </a:lnTo>
                  <a:lnTo>
                    <a:pt x="21094" y="89649"/>
                  </a:lnTo>
                  <a:lnTo>
                    <a:pt x="35280" y="89649"/>
                  </a:lnTo>
                  <a:lnTo>
                    <a:pt x="39217" y="88531"/>
                  </a:lnTo>
                  <a:lnTo>
                    <a:pt x="42303" y="86321"/>
                  </a:lnTo>
                  <a:lnTo>
                    <a:pt x="45389" y="84086"/>
                  </a:lnTo>
                  <a:lnTo>
                    <a:pt x="47637" y="81407"/>
                  </a:lnTo>
                  <a:lnTo>
                    <a:pt x="49047" y="78282"/>
                  </a:lnTo>
                  <a:lnTo>
                    <a:pt x="49377" y="77635"/>
                  </a:lnTo>
                  <a:lnTo>
                    <a:pt x="49250" y="89179"/>
                  </a:lnTo>
                  <a:lnTo>
                    <a:pt x="48717" y="93218"/>
                  </a:lnTo>
                  <a:lnTo>
                    <a:pt x="48069" y="97663"/>
                  </a:lnTo>
                  <a:lnTo>
                    <a:pt x="46380" y="101752"/>
                  </a:lnTo>
                  <a:lnTo>
                    <a:pt x="43675" y="105473"/>
                  </a:lnTo>
                  <a:lnTo>
                    <a:pt x="40982" y="109245"/>
                  </a:lnTo>
                  <a:lnTo>
                    <a:pt x="36271" y="111099"/>
                  </a:lnTo>
                  <a:lnTo>
                    <a:pt x="27851" y="111023"/>
                  </a:lnTo>
                  <a:lnTo>
                    <a:pt x="24917" y="110807"/>
                  </a:lnTo>
                  <a:lnTo>
                    <a:pt x="21755" y="109613"/>
                  </a:lnTo>
                  <a:lnTo>
                    <a:pt x="18389" y="107403"/>
                  </a:lnTo>
                  <a:lnTo>
                    <a:pt x="15366" y="103733"/>
                  </a:lnTo>
                  <a:lnTo>
                    <a:pt x="14350" y="101053"/>
                  </a:lnTo>
                  <a:lnTo>
                    <a:pt x="13792" y="97586"/>
                  </a:lnTo>
                  <a:lnTo>
                    <a:pt x="2095" y="97586"/>
                  </a:lnTo>
                  <a:lnTo>
                    <a:pt x="2882" y="104876"/>
                  </a:lnTo>
                  <a:lnTo>
                    <a:pt x="4800" y="110261"/>
                  </a:lnTo>
                  <a:lnTo>
                    <a:pt x="7861" y="113779"/>
                  </a:lnTo>
                  <a:lnTo>
                    <a:pt x="10985" y="117271"/>
                  </a:lnTo>
                  <a:lnTo>
                    <a:pt x="14249" y="119710"/>
                  </a:lnTo>
                  <a:lnTo>
                    <a:pt x="17703" y="120992"/>
                  </a:lnTo>
                  <a:lnTo>
                    <a:pt x="21729" y="122262"/>
                  </a:lnTo>
                  <a:lnTo>
                    <a:pt x="25539" y="122809"/>
                  </a:lnTo>
                  <a:lnTo>
                    <a:pt x="28727" y="122961"/>
                  </a:lnTo>
                  <a:lnTo>
                    <a:pt x="38811" y="122961"/>
                  </a:lnTo>
                  <a:lnTo>
                    <a:pt x="46062" y="120446"/>
                  </a:lnTo>
                  <a:lnTo>
                    <a:pt x="50495" y="115468"/>
                  </a:lnTo>
                  <a:lnTo>
                    <a:pt x="54940" y="110502"/>
                  </a:lnTo>
                  <a:lnTo>
                    <a:pt x="57873" y="105029"/>
                  </a:lnTo>
                  <a:lnTo>
                    <a:pt x="59296" y="99072"/>
                  </a:lnTo>
                  <a:lnTo>
                    <a:pt x="60121" y="95504"/>
                  </a:lnTo>
                  <a:lnTo>
                    <a:pt x="60642" y="92049"/>
                  </a:lnTo>
                  <a:lnTo>
                    <a:pt x="60807" y="88747"/>
                  </a:lnTo>
                  <a:lnTo>
                    <a:pt x="60972" y="85458"/>
                  </a:lnTo>
                  <a:lnTo>
                    <a:pt x="61061" y="22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5" name="object 53"/>
            <p:cNvSpPr>
              <a:spLocks/>
            </p:cNvSpPr>
            <p:nvPr/>
          </p:nvSpPr>
          <p:spPr bwMode="auto">
            <a:xfrm>
              <a:off x="3521876" y="7466755"/>
              <a:ext cx="21729" cy="89649"/>
            </a:xfrm>
            <a:custGeom>
              <a:avLst/>
              <a:gdLst/>
              <a:ahLst/>
              <a:cxnLst>
                <a:cxn ang="0">
                  <a:pos x="15087" y="74040"/>
                </a:cxn>
                <a:cxn ang="0">
                  <a:pos x="12026" y="67843"/>
                </a:cxn>
                <a:cxn ang="0">
                  <a:pos x="21729" y="89649"/>
                </a:cxn>
                <a:cxn ang="0">
                  <a:pos x="17119" y="76669"/>
                </a:cxn>
                <a:cxn ang="0">
                  <a:pos x="50774" y="87490"/>
                </a:cxn>
                <a:cxn ang="0">
                  <a:pos x="59232" y="88823"/>
                </a:cxn>
                <a:cxn ang="0">
                  <a:pos x="65760" y="87210"/>
                </a:cxn>
                <a:cxn ang="0">
                  <a:pos x="64973" y="77101"/>
                </a:cxn>
                <a:cxn ang="0">
                  <a:pos x="58318" y="75603"/>
                </a:cxn>
                <a:cxn ang="0">
                  <a:pos x="57950" y="17462"/>
                </a:cxn>
                <a:cxn ang="0">
                  <a:pos x="53733" y="9359"/>
                </a:cxn>
                <a:cxn ang="0">
                  <a:pos x="47777" y="3746"/>
                </a:cxn>
                <a:cxn ang="0">
                  <a:pos x="39484" y="673"/>
                </a:cxn>
                <a:cxn ang="0">
                  <a:pos x="32143" y="0"/>
                </a:cxn>
                <a:cxn ang="0">
                  <a:pos x="16700" y="2209"/>
                </a:cxn>
                <a:cxn ang="0">
                  <a:pos x="6324" y="10845"/>
                </a:cxn>
                <a:cxn ang="0">
                  <a:pos x="3403" y="28105"/>
                </a:cxn>
                <a:cxn ang="0">
                  <a:pos x="14135" y="28282"/>
                </a:cxn>
                <a:cxn ang="0">
                  <a:pos x="15087" y="22898"/>
                </a:cxn>
                <a:cxn ang="0">
                  <a:pos x="17297" y="17538"/>
                </a:cxn>
                <a:cxn ang="0">
                  <a:pos x="25234" y="11861"/>
                </a:cxn>
                <a:cxn ang="0">
                  <a:pos x="39814" y="13080"/>
                </a:cxn>
                <a:cxn ang="0">
                  <a:pos x="45250" y="17818"/>
                </a:cxn>
                <a:cxn ang="0">
                  <a:pos x="46583" y="29248"/>
                </a:cxn>
                <a:cxn ang="0">
                  <a:pos x="44030" y="34277"/>
                </a:cxn>
                <a:cxn ang="0">
                  <a:pos x="21120" y="38671"/>
                </a:cxn>
                <a:cxn ang="0">
                  <a:pos x="11036" y="41401"/>
                </a:cxn>
                <a:cxn ang="0">
                  <a:pos x="5168" y="47129"/>
                </a:cxn>
                <a:cxn ang="0">
                  <a:pos x="1943" y="53428"/>
                </a:cxn>
                <a:cxn ang="0">
                  <a:pos x="101" y="62090"/>
                </a:cxn>
                <a:cxn ang="0">
                  <a:pos x="2019" y="78435"/>
                </a:cxn>
                <a:cxn ang="0">
                  <a:pos x="10147" y="87388"/>
                </a:cxn>
                <a:cxn ang="0">
                  <a:pos x="12026" y="67843"/>
                </a:cxn>
                <a:cxn ang="0">
                  <a:pos x="12979" y="56413"/>
                </a:cxn>
                <a:cxn ang="0">
                  <a:pos x="19202" y="51422"/>
                </a:cxn>
                <a:cxn ang="0">
                  <a:pos x="26949" y="49390"/>
                </a:cxn>
                <a:cxn ang="0">
                  <a:pos x="35496" y="47929"/>
                </a:cxn>
                <a:cxn ang="0">
                  <a:pos x="43662" y="45643"/>
                </a:cxn>
                <a:cxn ang="0">
                  <a:pos x="46266" y="63601"/>
                </a:cxn>
                <a:cxn ang="0">
                  <a:pos x="39522" y="72186"/>
                </a:cxn>
                <a:cxn ang="0">
                  <a:pos x="30098" y="77965"/>
                </a:cxn>
                <a:cxn ang="0">
                  <a:pos x="21729" y="89649"/>
                </a:cxn>
                <a:cxn ang="0">
                  <a:pos x="31838" y="88582"/>
                </a:cxn>
                <a:cxn ang="0">
                  <a:pos x="38950" y="84366"/>
                </a:cxn>
                <a:cxn ang="0">
                  <a:pos x="44132" y="79425"/>
                </a:cxn>
                <a:cxn ang="0">
                  <a:pos x="46926" y="76034"/>
                </a:cxn>
                <a:cxn ang="0">
                  <a:pos x="47955" y="82207"/>
                </a:cxn>
              </a:cxnLst>
              <a:rect l="0" t="0" r="r" b="b"/>
              <a:pathLst>
                <a:path w="21729" h="89649">
                  <a:moveTo>
                    <a:pt x="17119" y="76669"/>
                  </a:moveTo>
                  <a:lnTo>
                    <a:pt x="15087" y="74040"/>
                  </a:lnTo>
                  <a:lnTo>
                    <a:pt x="13004" y="71462"/>
                  </a:lnTo>
                  <a:lnTo>
                    <a:pt x="12026" y="67843"/>
                  </a:lnTo>
                  <a:lnTo>
                    <a:pt x="15341" y="89649"/>
                  </a:lnTo>
                  <a:lnTo>
                    <a:pt x="21729" y="89649"/>
                  </a:lnTo>
                  <a:lnTo>
                    <a:pt x="20319" y="77965"/>
                  </a:lnTo>
                  <a:lnTo>
                    <a:pt x="17119" y="76669"/>
                  </a:lnTo>
                  <a:close/>
                </a:path>
                <a:path w="21729" h="89649">
                  <a:moveTo>
                    <a:pt x="49364" y="84861"/>
                  </a:moveTo>
                  <a:lnTo>
                    <a:pt x="50774" y="87490"/>
                  </a:lnTo>
                  <a:lnTo>
                    <a:pt x="54076" y="88823"/>
                  </a:lnTo>
                  <a:lnTo>
                    <a:pt x="59232" y="88823"/>
                  </a:lnTo>
                  <a:lnTo>
                    <a:pt x="62458" y="88303"/>
                  </a:lnTo>
                  <a:lnTo>
                    <a:pt x="65760" y="87210"/>
                  </a:lnTo>
                  <a:lnTo>
                    <a:pt x="65760" y="76974"/>
                  </a:lnTo>
                  <a:lnTo>
                    <a:pt x="64973" y="77101"/>
                  </a:lnTo>
                  <a:lnTo>
                    <a:pt x="61874" y="77647"/>
                  </a:lnTo>
                  <a:lnTo>
                    <a:pt x="58318" y="75603"/>
                  </a:lnTo>
                  <a:lnTo>
                    <a:pt x="57950" y="72428"/>
                  </a:lnTo>
                  <a:lnTo>
                    <a:pt x="57950" y="17462"/>
                  </a:lnTo>
                  <a:lnTo>
                    <a:pt x="56540" y="12649"/>
                  </a:lnTo>
                  <a:lnTo>
                    <a:pt x="53733" y="9359"/>
                  </a:lnTo>
                  <a:lnTo>
                    <a:pt x="50901" y="6057"/>
                  </a:lnTo>
                  <a:lnTo>
                    <a:pt x="47777" y="3746"/>
                  </a:lnTo>
                  <a:lnTo>
                    <a:pt x="44297" y="2438"/>
                  </a:lnTo>
                  <a:lnTo>
                    <a:pt x="39484" y="673"/>
                  </a:lnTo>
                  <a:lnTo>
                    <a:pt x="35039" y="152"/>
                  </a:lnTo>
                  <a:lnTo>
                    <a:pt x="32143" y="0"/>
                  </a:lnTo>
                  <a:lnTo>
                    <a:pt x="23571" y="0"/>
                  </a:lnTo>
                  <a:lnTo>
                    <a:pt x="16700" y="2209"/>
                  </a:lnTo>
                  <a:lnTo>
                    <a:pt x="11531" y="6502"/>
                  </a:lnTo>
                  <a:lnTo>
                    <a:pt x="6324" y="10845"/>
                  </a:lnTo>
                  <a:lnTo>
                    <a:pt x="3594" y="18033"/>
                  </a:lnTo>
                  <a:lnTo>
                    <a:pt x="3403" y="28105"/>
                  </a:lnTo>
                  <a:lnTo>
                    <a:pt x="14135" y="28105"/>
                  </a:lnTo>
                  <a:lnTo>
                    <a:pt x="14135" y="28282"/>
                  </a:lnTo>
                  <a:lnTo>
                    <a:pt x="14490" y="25577"/>
                  </a:lnTo>
                  <a:lnTo>
                    <a:pt x="15087" y="22898"/>
                  </a:lnTo>
                  <a:lnTo>
                    <a:pt x="15836" y="20091"/>
                  </a:lnTo>
                  <a:lnTo>
                    <a:pt x="17297" y="17538"/>
                  </a:lnTo>
                  <a:lnTo>
                    <a:pt x="21640" y="13004"/>
                  </a:lnTo>
                  <a:lnTo>
                    <a:pt x="25234" y="11861"/>
                  </a:lnTo>
                  <a:lnTo>
                    <a:pt x="35699" y="11861"/>
                  </a:lnTo>
                  <a:lnTo>
                    <a:pt x="39814" y="13080"/>
                  </a:lnTo>
                  <a:lnTo>
                    <a:pt x="42519" y="15430"/>
                  </a:lnTo>
                  <a:lnTo>
                    <a:pt x="45250" y="17818"/>
                  </a:lnTo>
                  <a:lnTo>
                    <a:pt x="46583" y="21234"/>
                  </a:lnTo>
                  <a:lnTo>
                    <a:pt x="46583" y="29248"/>
                  </a:lnTo>
                  <a:lnTo>
                    <a:pt x="46062" y="31673"/>
                  </a:lnTo>
                  <a:lnTo>
                    <a:pt x="44030" y="34277"/>
                  </a:lnTo>
                  <a:lnTo>
                    <a:pt x="40436" y="35572"/>
                  </a:lnTo>
                  <a:lnTo>
                    <a:pt x="21120" y="38671"/>
                  </a:lnTo>
                  <a:lnTo>
                    <a:pt x="15341" y="39522"/>
                  </a:lnTo>
                  <a:lnTo>
                    <a:pt x="11036" y="41401"/>
                  </a:lnTo>
                  <a:lnTo>
                    <a:pt x="8102" y="44259"/>
                  </a:lnTo>
                  <a:lnTo>
                    <a:pt x="5168" y="47129"/>
                  </a:lnTo>
                  <a:lnTo>
                    <a:pt x="3136" y="50177"/>
                  </a:lnTo>
                  <a:lnTo>
                    <a:pt x="1943" y="53428"/>
                  </a:lnTo>
                  <a:lnTo>
                    <a:pt x="520" y="57772"/>
                  </a:lnTo>
                  <a:lnTo>
                    <a:pt x="101" y="62090"/>
                  </a:lnTo>
                  <a:lnTo>
                    <a:pt x="0" y="72555"/>
                  </a:lnTo>
                  <a:lnTo>
                    <a:pt x="2019" y="78435"/>
                  </a:lnTo>
                  <a:lnTo>
                    <a:pt x="6057" y="82905"/>
                  </a:lnTo>
                  <a:lnTo>
                    <a:pt x="10147" y="87388"/>
                  </a:lnTo>
                  <a:lnTo>
                    <a:pt x="15341" y="89649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2979" y="56413"/>
                  </a:lnTo>
                  <a:lnTo>
                    <a:pt x="15011" y="54571"/>
                  </a:lnTo>
                  <a:lnTo>
                    <a:pt x="19202" y="51422"/>
                  </a:lnTo>
                  <a:lnTo>
                    <a:pt x="23520" y="50088"/>
                  </a:lnTo>
                  <a:lnTo>
                    <a:pt x="26949" y="49390"/>
                  </a:lnTo>
                  <a:lnTo>
                    <a:pt x="31838" y="48615"/>
                  </a:lnTo>
                  <a:lnTo>
                    <a:pt x="35496" y="47929"/>
                  </a:lnTo>
                  <a:lnTo>
                    <a:pt x="40474" y="46761"/>
                  </a:lnTo>
                  <a:lnTo>
                    <a:pt x="43662" y="45643"/>
                  </a:lnTo>
                  <a:lnTo>
                    <a:pt x="46266" y="43853"/>
                  </a:lnTo>
                  <a:lnTo>
                    <a:pt x="46266" y="63601"/>
                  </a:lnTo>
                  <a:lnTo>
                    <a:pt x="44030" y="68364"/>
                  </a:lnTo>
                  <a:lnTo>
                    <a:pt x="39522" y="72186"/>
                  </a:lnTo>
                  <a:lnTo>
                    <a:pt x="35039" y="76060"/>
                  </a:lnTo>
                  <a:lnTo>
                    <a:pt x="30098" y="77965"/>
                  </a:lnTo>
                  <a:lnTo>
                    <a:pt x="20319" y="77965"/>
                  </a:lnTo>
                  <a:lnTo>
                    <a:pt x="21729" y="89649"/>
                  </a:lnTo>
                  <a:lnTo>
                    <a:pt x="27266" y="89649"/>
                  </a:lnTo>
                  <a:lnTo>
                    <a:pt x="31838" y="88582"/>
                  </a:lnTo>
                  <a:lnTo>
                    <a:pt x="35382" y="86499"/>
                  </a:lnTo>
                  <a:lnTo>
                    <a:pt x="38950" y="84366"/>
                  </a:lnTo>
                  <a:lnTo>
                    <a:pt x="41884" y="82003"/>
                  </a:lnTo>
                  <a:lnTo>
                    <a:pt x="44132" y="79425"/>
                  </a:lnTo>
                  <a:lnTo>
                    <a:pt x="44576" y="78879"/>
                  </a:lnTo>
                  <a:lnTo>
                    <a:pt x="46926" y="76034"/>
                  </a:lnTo>
                  <a:lnTo>
                    <a:pt x="47116" y="79273"/>
                  </a:lnTo>
                  <a:lnTo>
                    <a:pt x="47955" y="82207"/>
                  </a:lnTo>
                  <a:lnTo>
                    <a:pt x="49364" y="8486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6" name="object 54"/>
            <p:cNvSpPr>
              <a:spLocks/>
            </p:cNvSpPr>
            <p:nvPr/>
          </p:nvSpPr>
          <p:spPr bwMode="auto">
            <a:xfrm>
              <a:off x="3597504" y="7466755"/>
              <a:ext cx="59486" cy="89649"/>
            </a:xfrm>
            <a:custGeom>
              <a:avLst/>
              <a:gdLst/>
              <a:ahLst/>
              <a:cxnLst>
                <a:cxn ang="0">
                  <a:pos x="31534" y="77470"/>
                </a:cxn>
                <a:cxn ang="0">
                  <a:pos x="24828" y="77470"/>
                </a:cxn>
                <a:cxn ang="0">
                  <a:pos x="20116" y="74815"/>
                </a:cxn>
                <a:cxn ang="0">
                  <a:pos x="17487" y="69532"/>
                </a:cxn>
                <a:cxn ang="0">
                  <a:pos x="14820" y="64198"/>
                </a:cxn>
                <a:cxn ang="0">
                  <a:pos x="13271" y="58369"/>
                </a:cxn>
                <a:cxn ang="0">
                  <a:pos x="12852" y="51993"/>
                </a:cxn>
                <a:cxn ang="0">
                  <a:pos x="12636" y="48399"/>
                </a:cxn>
                <a:cxn ang="0">
                  <a:pos x="12534" y="44856"/>
                </a:cxn>
                <a:cxn ang="0">
                  <a:pos x="12674" y="40436"/>
                </a:cxn>
                <a:cxn ang="0">
                  <a:pos x="13119" y="33489"/>
                </a:cxn>
                <a:cxn ang="0">
                  <a:pos x="14770" y="27190"/>
                </a:cxn>
                <a:cxn ang="0">
                  <a:pos x="17551" y="21437"/>
                </a:cxn>
                <a:cxn ang="0">
                  <a:pos x="20396" y="15709"/>
                </a:cxn>
                <a:cxn ang="0">
                  <a:pos x="25107" y="12826"/>
                </a:cxn>
                <a:cxn ang="0">
                  <a:pos x="36563" y="12826"/>
                </a:cxn>
                <a:cxn ang="0">
                  <a:pos x="40309" y="14439"/>
                </a:cxn>
                <a:cxn ang="0">
                  <a:pos x="43014" y="17614"/>
                </a:cxn>
                <a:cxn ang="0">
                  <a:pos x="45643" y="20840"/>
                </a:cxn>
                <a:cxn ang="0">
                  <a:pos x="47358" y="25260"/>
                </a:cxn>
                <a:cxn ang="0">
                  <a:pos x="48094" y="30860"/>
                </a:cxn>
                <a:cxn ang="0">
                  <a:pos x="59486" y="30860"/>
                </a:cxn>
                <a:cxn ang="0">
                  <a:pos x="59486" y="30391"/>
                </a:cxn>
                <a:cxn ang="0">
                  <a:pos x="59156" y="27292"/>
                </a:cxn>
                <a:cxn ang="0">
                  <a:pos x="58191" y="20472"/>
                </a:cxn>
                <a:cxn ang="0">
                  <a:pos x="55727" y="14211"/>
                </a:cxn>
                <a:cxn ang="0">
                  <a:pos x="51841" y="8534"/>
                </a:cxn>
                <a:cxn ang="0">
                  <a:pos x="47929" y="2857"/>
                </a:cxn>
                <a:cxn ang="0">
                  <a:pos x="41757" y="0"/>
                </a:cxn>
                <a:cxn ang="0">
                  <a:pos x="33286" y="0"/>
                </a:cxn>
                <a:cxn ang="0">
                  <a:pos x="29457" y="182"/>
                </a:cxn>
                <a:cxn ang="0">
                  <a:pos x="16982" y="4273"/>
                </a:cxn>
                <a:cxn ang="0">
                  <a:pos x="8077" y="13715"/>
                </a:cxn>
                <a:cxn ang="0">
                  <a:pos x="4377" y="21401"/>
                </a:cxn>
                <a:cxn ang="0">
                  <a:pos x="1096" y="33517"/>
                </a:cxn>
                <a:cxn ang="0">
                  <a:pos x="0" y="47282"/>
                </a:cxn>
                <a:cxn ang="0">
                  <a:pos x="309" y="54118"/>
                </a:cxn>
                <a:cxn ang="0">
                  <a:pos x="2946" y="66913"/>
                </a:cxn>
                <a:cxn ang="0">
                  <a:pos x="8242" y="77647"/>
                </a:cxn>
                <a:cxn ang="0">
                  <a:pos x="18219" y="86728"/>
                </a:cxn>
                <a:cxn ang="0">
                  <a:pos x="31064" y="89649"/>
                </a:cxn>
                <a:cxn ang="0">
                  <a:pos x="38976" y="89649"/>
                </a:cxn>
                <a:cxn ang="0">
                  <a:pos x="44983" y="87312"/>
                </a:cxn>
                <a:cxn ang="0">
                  <a:pos x="49174" y="82600"/>
                </a:cxn>
                <a:cxn ang="0">
                  <a:pos x="53327" y="77889"/>
                </a:cxn>
                <a:cxn ang="0">
                  <a:pos x="56184" y="72707"/>
                </a:cxn>
                <a:cxn ang="0">
                  <a:pos x="57670" y="67106"/>
                </a:cxn>
                <a:cxn ang="0">
                  <a:pos x="58623" y="63652"/>
                </a:cxn>
                <a:cxn ang="0">
                  <a:pos x="59156" y="60426"/>
                </a:cxn>
                <a:cxn ang="0">
                  <a:pos x="59486" y="57175"/>
                </a:cxn>
                <a:cxn ang="0">
                  <a:pos x="48094" y="57327"/>
                </a:cxn>
                <a:cxn ang="0">
                  <a:pos x="47129" y="63855"/>
                </a:cxn>
                <a:cxn ang="0">
                  <a:pos x="45085" y="68808"/>
                </a:cxn>
                <a:cxn ang="0">
                  <a:pos x="41998" y="72288"/>
                </a:cxn>
                <a:cxn ang="0">
                  <a:pos x="38925" y="75755"/>
                </a:cxn>
                <a:cxn ang="0">
                  <a:pos x="35445" y="77470"/>
                </a:cxn>
                <a:cxn ang="0">
                  <a:pos x="31534" y="77470"/>
                </a:cxn>
              </a:cxnLst>
              <a:rect l="0" t="0" r="r" b="b"/>
              <a:pathLst>
                <a:path w="59486" h="89649">
                  <a:moveTo>
                    <a:pt x="31534" y="77470"/>
                  </a:moveTo>
                  <a:lnTo>
                    <a:pt x="24828" y="77470"/>
                  </a:lnTo>
                  <a:lnTo>
                    <a:pt x="20116" y="74815"/>
                  </a:lnTo>
                  <a:lnTo>
                    <a:pt x="17487" y="69532"/>
                  </a:lnTo>
                  <a:lnTo>
                    <a:pt x="14820" y="64198"/>
                  </a:lnTo>
                  <a:lnTo>
                    <a:pt x="13271" y="58369"/>
                  </a:lnTo>
                  <a:lnTo>
                    <a:pt x="12852" y="51993"/>
                  </a:lnTo>
                  <a:lnTo>
                    <a:pt x="12636" y="48399"/>
                  </a:lnTo>
                  <a:lnTo>
                    <a:pt x="12534" y="44856"/>
                  </a:lnTo>
                  <a:lnTo>
                    <a:pt x="12674" y="40436"/>
                  </a:lnTo>
                  <a:lnTo>
                    <a:pt x="13119" y="33489"/>
                  </a:lnTo>
                  <a:lnTo>
                    <a:pt x="14770" y="27190"/>
                  </a:lnTo>
                  <a:lnTo>
                    <a:pt x="17551" y="21437"/>
                  </a:lnTo>
                  <a:lnTo>
                    <a:pt x="20396" y="15709"/>
                  </a:lnTo>
                  <a:lnTo>
                    <a:pt x="25107" y="12826"/>
                  </a:lnTo>
                  <a:lnTo>
                    <a:pt x="36563" y="12826"/>
                  </a:lnTo>
                  <a:lnTo>
                    <a:pt x="40309" y="14439"/>
                  </a:lnTo>
                  <a:lnTo>
                    <a:pt x="43014" y="17614"/>
                  </a:lnTo>
                  <a:lnTo>
                    <a:pt x="45643" y="20840"/>
                  </a:lnTo>
                  <a:lnTo>
                    <a:pt x="47358" y="25260"/>
                  </a:lnTo>
                  <a:lnTo>
                    <a:pt x="48094" y="30860"/>
                  </a:lnTo>
                  <a:lnTo>
                    <a:pt x="59486" y="30860"/>
                  </a:lnTo>
                  <a:lnTo>
                    <a:pt x="59486" y="30391"/>
                  </a:lnTo>
                  <a:lnTo>
                    <a:pt x="59156" y="27292"/>
                  </a:lnTo>
                  <a:lnTo>
                    <a:pt x="58191" y="20472"/>
                  </a:lnTo>
                  <a:lnTo>
                    <a:pt x="55727" y="14211"/>
                  </a:lnTo>
                  <a:lnTo>
                    <a:pt x="51841" y="8534"/>
                  </a:lnTo>
                  <a:lnTo>
                    <a:pt x="47929" y="2857"/>
                  </a:lnTo>
                  <a:lnTo>
                    <a:pt x="41757" y="0"/>
                  </a:lnTo>
                  <a:lnTo>
                    <a:pt x="33286" y="0"/>
                  </a:lnTo>
                  <a:lnTo>
                    <a:pt x="29457" y="182"/>
                  </a:lnTo>
                  <a:lnTo>
                    <a:pt x="16982" y="4273"/>
                  </a:lnTo>
                  <a:lnTo>
                    <a:pt x="8077" y="13715"/>
                  </a:lnTo>
                  <a:lnTo>
                    <a:pt x="4377" y="21401"/>
                  </a:lnTo>
                  <a:lnTo>
                    <a:pt x="1096" y="33517"/>
                  </a:lnTo>
                  <a:lnTo>
                    <a:pt x="0" y="47282"/>
                  </a:lnTo>
                  <a:lnTo>
                    <a:pt x="309" y="54118"/>
                  </a:lnTo>
                  <a:lnTo>
                    <a:pt x="2946" y="66913"/>
                  </a:lnTo>
                  <a:lnTo>
                    <a:pt x="8242" y="77647"/>
                  </a:lnTo>
                  <a:lnTo>
                    <a:pt x="18219" y="86728"/>
                  </a:lnTo>
                  <a:lnTo>
                    <a:pt x="31064" y="89649"/>
                  </a:lnTo>
                  <a:lnTo>
                    <a:pt x="38976" y="89649"/>
                  </a:lnTo>
                  <a:lnTo>
                    <a:pt x="44983" y="87312"/>
                  </a:lnTo>
                  <a:lnTo>
                    <a:pt x="49174" y="82600"/>
                  </a:lnTo>
                  <a:lnTo>
                    <a:pt x="53327" y="77889"/>
                  </a:lnTo>
                  <a:lnTo>
                    <a:pt x="56184" y="72707"/>
                  </a:lnTo>
                  <a:lnTo>
                    <a:pt x="57670" y="67106"/>
                  </a:lnTo>
                  <a:lnTo>
                    <a:pt x="58623" y="63652"/>
                  </a:lnTo>
                  <a:lnTo>
                    <a:pt x="59156" y="60426"/>
                  </a:lnTo>
                  <a:lnTo>
                    <a:pt x="59486" y="57175"/>
                  </a:lnTo>
                  <a:lnTo>
                    <a:pt x="48094" y="57327"/>
                  </a:lnTo>
                  <a:lnTo>
                    <a:pt x="47129" y="63855"/>
                  </a:lnTo>
                  <a:lnTo>
                    <a:pt x="45085" y="68808"/>
                  </a:lnTo>
                  <a:lnTo>
                    <a:pt x="41998" y="72288"/>
                  </a:lnTo>
                  <a:lnTo>
                    <a:pt x="38925" y="75755"/>
                  </a:lnTo>
                  <a:lnTo>
                    <a:pt x="35445" y="77470"/>
                  </a:lnTo>
                  <a:lnTo>
                    <a:pt x="31534" y="7747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7" name="object 55"/>
            <p:cNvSpPr>
              <a:spLocks/>
            </p:cNvSpPr>
            <p:nvPr/>
          </p:nvSpPr>
          <p:spPr bwMode="auto">
            <a:xfrm>
              <a:off x="3671404" y="7437361"/>
              <a:ext cx="11696" cy="116611"/>
            </a:xfrm>
            <a:custGeom>
              <a:avLst/>
              <a:gdLst/>
              <a:ahLst/>
              <a:cxnLst>
                <a:cxn ang="0">
                  <a:pos x="0" y="31686"/>
                </a:cxn>
                <a:cxn ang="0">
                  <a:pos x="0" y="116611"/>
                </a:cxn>
                <a:cxn ang="0">
                  <a:pos x="11696" y="116611"/>
                </a:cxn>
                <a:cxn ang="0">
                  <a:pos x="11696" y="31686"/>
                </a:cxn>
                <a:cxn ang="0">
                  <a:pos x="0" y="31686"/>
                </a:cxn>
                <a:cxn ang="0">
                  <a:pos x="0" y="0"/>
                </a:cxn>
                <a:cxn ang="0">
                  <a:pos x="0" y="16243"/>
                </a:cxn>
                <a:cxn ang="0">
                  <a:pos x="11696" y="16243"/>
                </a:cxn>
                <a:cxn ang="0">
                  <a:pos x="11696" y="0"/>
                </a:cxn>
                <a:cxn ang="0">
                  <a:pos x="0" y="0"/>
                </a:cxn>
              </a:cxnLst>
              <a:rect l="0" t="0" r="r" b="b"/>
              <a:pathLst>
                <a:path w="11696" h="116611">
                  <a:moveTo>
                    <a:pt x="0" y="31686"/>
                  </a:moveTo>
                  <a:lnTo>
                    <a:pt x="0" y="116611"/>
                  </a:lnTo>
                  <a:lnTo>
                    <a:pt x="11696" y="116611"/>
                  </a:lnTo>
                  <a:lnTo>
                    <a:pt x="11696" y="31686"/>
                  </a:lnTo>
                  <a:lnTo>
                    <a:pt x="0" y="31686"/>
                  </a:lnTo>
                  <a:close/>
                </a:path>
                <a:path w="11696" h="116611">
                  <a:moveTo>
                    <a:pt x="0" y="0"/>
                  </a:moveTo>
                  <a:lnTo>
                    <a:pt x="0" y="16243"/>
                  </a:lnTo>
                  <a:lnTo>
                    <a:pt x="11696" y="16243"/>
                  </a:lnTo>
                  <a:lnTo>
                    <a:pt x="11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8" name="object 56"/>
            <p:cNvSpPr>
              <a:spLocks/>
            </p:cNvSpPr>
            <p:nvPr/>
          </p:nvSpPr>
          <p:spPr bwMode="auto">
            <a:xfrm>
              <a:off x="3677253" y="7439634"/>
              <a:ext cx="0" cy="114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338"/>
                </a:cxn>
              </a:cxnLst>
              <a:rect l="0" t="0" r="r" b="b"/>
              <a:pathLst>
                <a:path h="114338">
                  <a:moveTo>
                    <a:pt x="0" y="0"/>
                  </a:moveTo>
                  <a:lnTo>
                    <a:pt x="0" y="114338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29" name="object 57"/>
            <p:cNvSpPr>
              <a:spLocks/>
            </p:cNvSpPr>
            <p:nvPr/>
          </p:nvSpPr>
          <p:spPr bwMode="auto">
            <a:xfrm>
              <a:off x="3699198" y="7434781"/>
              <a:ext cx="52603" cy="121475"/>
            </a:xfrm>
            <a:custGeom>
              <a:avLst/>
              <a:gdLst/>
              <a:ahLst/>
              <a:cxnLst>
                <a:cxn ang="0">
                  <a:pos x="26479" y="22898"/>
                </a:cxn>
                <a:cxn ang="0">
                  <a:pos x="52603" y="0"/>
                </a:cxn>
                <a:cxn ang="0">
                  <a:pos x="47133" y="117752"/>
                </a:cxn>
                <a:cxn ang="0">
                  <a:pos x="58406" y="104306"/>
                </a:cxn>
                <a:cxn ang="0">
                  <a:pos x="64604" y="79578"/>
                </a:cxn>
                <a:cxn ang="0">
                  <a:pos x="64242" y="69193"/>
                </a:cxn>
                <a:cxn ang="0">
                  <a:pos x="56184" y="45148"/>
                </a:cxn>
                <a:cxn ang="0">
                  <a:pos x="32308" y="31978"/>
                </a:cxn>
                <a:cxn ang="0">
                  <a:pos x="17514" y="35731"/>
                </a:cxn>
                <a:cxn ang="0">
                  <a:pos x="12547" y="68643"/>
                </a:cxn>
                <a:cxn ang="0">
                  <a:pos x="14503" y="59156"/>
                </a:cxn>
                <a:cxn ang="0">
                  <a:pos x="19392" y="50507"/>
                </a:cxn>
                <a:cxn ang="0">
                  <a:pos x="26581" y="44310"/>
                </a:cxn>
                <a:cxn ang="0">
                  <a:pos x="42354" y="46393"/>
                </a:cxn>
                <a:cxn ang="0">
                  <a:pos x="48082" y="54597"/>
                </a:cxn>
                <a:cxn ang="0">
                  <a:pos x="51308" y="64122"/>
                </a:cxn>
                <a:cxn ang="0">
                  <a:pos x="52501" y="72948"/>
                </a:cxn>
                <a:cxn ang="0">
                  <a:pos x="52070" y="84988"/>
                </a:cxn>
                <a:cxn ang="0">
                  <a:pos x="50114" y="94462"/>
                </a:cxn>
                <a:cxn ang="0">
                  <a:pos x="45199" y="103111"/>
                </a:cxn>
                <a:cxn ang="0">
                  <a:pos x="38036" y="109296"/>
                </a:cxn>
                <a:cxn ang="0">
                  <a:pos x="32308" y="121475"/>
                </a:cxn>
                <a:cxn ang="0">
                  <a:pos x="47133" y="117752"/>
                </a:cxn>
                <a:cxn ang="0">
                  <a:pos x="19392" y="103111"/>
                </a:cxn>
                <a:cxn ang="0">
                  <a:pos x="14503" y="94462"/>
                </a:cxn>
                <a:cxn ang="0">
                  <a:pos x="12547" y="84988"/>
                </a:cxn>
                <a:cxn ang="0">
                  <a:pos x="12115" y="72948"/>
                </a:cxn>
                <a:cxn ang="0">
                  <a:pos x="8470" y="45148"/>
                </a:cxn>
                <a:cxn ang="0">
                  <a:pos x="1817" y="61218"/>
                </a:cxn>
                <a:cxn ang="0">
                  <a:pos x="0" y="79578"/>
                </a:cxn>
                <a:cxn ang="0">
                  <a:pos x="3127" y="96841"/>
                </a:cxn>
                <a:cxn ang="0">
                  <a:pos x="9533" y="110053"/>
                </a:cxn>
                <a:cxn ang="0">
                  <a:pos x="12014" y="76822"/>
                </a:cxn>
                <a:cxn ang="0">
                  <a:pos x="19108" y="118627"/>
                </a:cxn>
                <a:cxn ang="0">
                  <a:pos x="26581" y="109296"/>
                </a:cxn>
                <a:cxn ang="0">
                  <a:pos x="12014" y="76644"/>
                </a:cxn>
                <a:cxn ang="0">
                  <a:pos x="12014" y="76822"/>
                </a:cxn>
              </a:cxnLst>
              <a:rect l="0" t="0" r="r" b="b"/>
              <a:pathLst>
                <a:path w="52603" h="121475">
                  <a:moveTo>
                    <a:pt x="38328" y="0"/>
                  </a:moveTo>
                  <a:lnTo>
                    <a:pt x="26479" y="22898"/>
                  </a:lnTo>
                  <a:lnTo>
                    <a:pt x="35407" y="22898"/>
                  </a:lnTo>
                  <a:lnTo>
                    <a:pt x="52603" y="0"/>
                  </a:lnTo>
                  <a:lnTo>
                    <a:pt x="38328" y="0"/>
                  </a:lnTo>
                  <a:close/>
                </a:path>
                <a:path w="52603" h="121475">
                  <a:moveTo>
                    <a:pt x="47133" y="117752"/>
                  </a:moveTo>
                  <a:lnTo>
                    <a:pt x="56184" y="108369"/>
                  </a:lnTo>
                  <a:lnTo>
                    <a:pt x="58406" y="104306"/>
                  </a:lnTo>
                  <a:lnTo>
                    <a:pt x="62799" y="92423"/>
                  </a:lnTo>
                  <a:lnTo>
                    <a:pt x="64604" y="79578"/>
                  </a:lnTo>
                  <a:lnTo>
                    <a:pt x="64604" y="74041"/>
                  </a:lnTo>
                  <a:lnTo>
                    <a:pt x="64242" y="69193"/>
                  </a:lnTo>
                  <a:lnTo>
                    <a:pt x="61493" y="56703"/>
                  </a:lnTo>
                  <a:lnTo>
                    <a:pt x="56184" y="45148"/>
                  </a:lnTo>
                  <a:lnTo>
                    <a:pt x="45510" y="34837"/>
                  </a:lnTo>
                  <a:lnTo>
                    <a:pt x="32308" y="31978"/>
                  </a:lnTo>
                  <a:lnTo>
                    <a:pt x="30183" y="32038"/>
                  </a:lnTo>
                  <a:lnTo>
                    <a:pt x="17514" y="35731"/>
                  </a:lnTo>
                  <a:lnTo>
                    <a:pt x="8470" y="45148"/>
                  </a:lnTo>
                  <a:lnTo>
                    <a:pt x="12547" y="68643"/>
                  </a:lnTo>
                  <a:lnTo>
                    <a:pt x="13309" y="64122"/>
                  </a:lnTo>
                  <a:lnTo>
                    <a:pt x="14503" y="59156"/>
                  </a:lnTo>
                  <a:lnTo>
                    <a:pt x="16535" y="54597"/>
                  </a:lnTo>
                  <a:lnTo>
                    <a:pt x="19392" y="50507"/>
                  </a:lnTo>
                  <a:lnTo>
                    <a:pt x="22263" y="46393"/>
                  </a:lnTo>
                  <a:lnTo>
                    <a:pt x="26581" y="44310"/>
                  </a:lnTo>
                  <a:lnTo>
                    <a:pt x="38036" y="44310"/>
                  </a:lnTo>
                  <a:lnTo>
                    <a:pt x="42354" y="46393"/>
                  </a:lnTo>
                  <a:lnTo>
                    <a:pt x="45199" y="50507"/>
                  </a:lnTo>
                  <a:lnTo>
                    <a:pt x="48082" y="54597"/>
                  </a:lnTo>
                  <a:lnTo>
                    <a:pt x="50114" y="59156"/>
                  </a:lnTo>
                  <a:lnTo>
                    <a:pt x="51308" y="64122"/>
                  </a:lnTo>
                  <a:lnTo>
                    <a:pt x="52070" y="68643"/>
                  </a:lnTo>
                  <a:lnTo>
                    <a:pt x="52501" y="72948"/>
                  </a:lnTo>
                  <a:lnTo>
                    <a:pt x="52501" y="80670"/>
                  </a:lnTo>
                  <a:lnTo>
                    <a:pt x="52070" y="84988"/>
                  </a:lnTo>
                  <a:lnTo>
                    <a:pt x="51308" y="89471"/>
                  </a:lnTo>
                  <a:lnTo>
                    <a:pt x="50114" y="94462"/>
                  </a:lnTo>
                  <a:lnTo>
                    <a:pt x="48082" y="98996"/>
                  </a:lnTo>
                  <a:lnTo>
                    <a:pt x="45199" y="103111"/>
                  </a:lnTo>
                  <a:lnTo>
                    <a:pt x="42354" y="107238"/>
                  </a:lnTo>
                  <a:lnTo>
                    <a:pt x="38036" y="109296"/>
                  </a:lnTo>
                  <a:lnTo>
                    <a:pt x="26581" y="109296"/>
                  </a:lnTo>
                  <a:lnTo>
                    <a:pt x="32308" y="121475"/>
                  </a:lnTo>
                  <a:lnTo>
                    <a:pt x="34444" y="121416"/>
                  </a:lnTo>
                  <a:lnTo>
                    <a:pt x="47133" y="117752"/>
                  </a:lnTo>
                  <a:close/>
                </a:path>
                <a:path w="52603" h="121475">
                  <a:moveTo>
                    <a:pt x="22263" y="107238"/>
                  </a:moveTo>
                  <a:lnTo>
                    <a:pt x="19392" y="103111"/>
                  </a:lnTo>
                  <a:lnTo>
                    <a:pt x="16535" y="98996"/>
                  </a:lnTo>
                  <a:lnTo>
                    <a:pt x="14503" y="94462"/>
                  </a:lnTo>
                  <a:lnTo>
                    <a:pt x="13309" y="89471"/>
                  </a:lnTo>
                  <a:lnTo>
                    <a:pt x="12547" y="84988"/>
                  </a:lnTo>
                  <a:lnTo>
                    <a:pt x="12115" y="80670"/>
                  </a:lnTo>
                  <a:lnTo>
                    <a:pt x="12115" y="72948"/>
                  </a:lnTo>
                  <a:lnTo>
                    <a:pt x="12547" y="68643"/>
                  </a:lnTo>
                  <a:lnTo>
                    <a:pt x="8470" y="45148"/>
                  </a:lnTo>
                  <a:lnTo>
                    <a:pt x="6193" y="49319"/>
                  </a:lnTo>
                  <a:lnTo>
                    <a:pt x="1817" y="61218"/>
                  </a:lnTo>
                  <a:lnTo>
                    <a:pt x="0" y="74041"/>
                  </a:lnTo>
                  <a:lnTo>
                    <a:pt x="0" y="79578"/>
                  </a:lnTo>
                  <a:lnTo>
                    <a:pt x="367" y="84350"/>
                  </a:lnTo>
                  <a:lnTo>
                    <a:pt x="3127" y="96841"/>
                  </a:lnTo>
                  <a:lnTo>
                    <a:pt x="8470" y="108369"/>
                  </a:lnTo>
                  <a:lnTo>
                    <a:pt x="9533" y="110053"/>
                  </a:lnTo>
                  <a:lnTo>
                    <a:pt x="12014" y="76644"/>
                  </a:lnTo>
                  <a:lnTo>
                    <a:pt x="12014" y="76822"/>
                  </a:lnTo>
                  <a:lnTo>
                    <a:pt x="9533" y="110053"/>
                  </a:lnTo>
                  <a:lnTo>
                    <a:pt x="19108" y="118627"/>
                  </a:lnTo>
                  <a:lnTo>
                    <a:pt x="32308" y="121475"/>
                  </a:lnTo>
                  <a:lnTo>
                    <a:pt x="26581" y="109296"/>
                  </a:lnTo>
                  <a:lnTo>
                    <a:pt x="22263" y="107238"/>
                  </a:lnTo>
                  <a:close/>
                </a:path>
                <a:path w="52603" h="121475">
                  <a:moveTo>
                    <a:pt x="12014" y="76644"/>
                  </a:moveTo>
                  <a:lnTo>
                    <a:pt x="9533" y="110053"/>
                  </a:lnTo>
                  <a:lnTo>
                    <a:pt x="12014" y="76822"/>
                  </a:lnTo>
                  <a:lnTo>
                    <a:pt x="12014" y="76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0" name="object 58"/>
            <p:cNvSpPr>
              <a:spLocks/>
            </p:cNvSpPr>
            <p:nvPr/>
          </p:nvSpPr>
          <p:spPr bwMode="auto">
            <a:xfrm>
              <a:off x="3779572" y="7466764"/>
              <a:ext cx="56845" cy="87210"/>
            </a:xfrm>
            <a:custGeom>
              <a:avLst/>
              <a:gdLst/>
              <a:ahLst/>
              <a:cxnLst>
                <a:cxn ang="0">
                  <a:pos x="56845" y="19596"/>
                </a:cxn>
                <a:cxn ang="0">
                  <a:pos x="54940" y="12522"/>
                </a:cxn>
                <a:cxn ang="0">
                  <a:pos x="51079" y="8255"/>
                </a:cxn>
                <a:cxn ang="0">
                  <a:pos x="47231" y="4064"/>
                </a:cxn>
                <a:cxn ang="0">
                  <a:pos x="42976" y="1511"/>
                </a:cxn>
                <a:cxn ang="0">
                  <a:pos x="38328" y="635"/>
                </a:cxn>
                <a:cxn ang="0">
                  <a:pos x="35407" y="165"/>
                </a:cxn>
                <a:cxn ang="0">
                  <a:pos x="32473" y="0"/>
                </a:cxn>
                <a:cxn ang="0">
                  <a:pos x="28587" y="0"/>
                </a:cxn>
                <a:cxn ang="0">
                  <a:pos x="25260" y="863"/>
                </a:cxn>
                <a:cxn ang="0">
                  <a:pos x="22504" y="2603"/>
                </a:cxn>
                <a:cxn ang="0">
                  <a:pos x="19723" y="4330"/>
                </a:cxn>
                <a:cxn ang="0">
                  <a:pos x="15608" y="8255"/>
                </a:cxn>
                <a:cxn ang="0">
                  <a:pos x="13080" y="11696"/>
                </a:cxn>
                <a:cxn ang="0">
                  <a:pos x="11074" y="14287"/>
                </a:cxn>
                <a:cxn ang="0">
                  <a:pos x="11074" y="2273"/>
                </a:cxn>
                <a:cxn ang="0">
                  <a:pos x="0" y="2273"/>
                </a:cxn>
                <a:cxn ang="0">
                  <a:pos x="0" y="87210"/>
                </a:cxn>
                <a:cxn ang="0">
                  <a:pos x="11696" y="87210"/>
                </a:cxn>
                <a:cxn ang="0">
                  <a:pos x="11696" y="33083"/>
                </a:cxn>
                <a:cxn ang="0">
                  <a:pos x="12877" y="27038"/>
                </a:cxn>
                <a:cxn ang="0">
                  <a:pos x="15290" y="22961"/>
                </a:cxn>
                <a:cxn ang="0">
                  <a:pos x="17665" y="18897"/>
                </a:cxn>
                <a:cxn ang="0">
                  <a:pos x="20294" y="16141"/>
                </a:cxn>
                <a:cxn ang="0">
                  <a:pos x="23228" y="14630"/>
                </a:cxn>
                <a:cxn ang="0">
                  <a:pos x="26885" y="13246"/>
                </a:cxn>
                <a:cxn ang="0">
                  <a:pos x="30238" y="12814"/>
                </a:cxn>
                <a:cxn ang="0">
                  <a:pos x="35966" y="12814"/>
                </a:cxn>
                <a:cxn ang="0">
                  <a:pos x="39852" y="14732"/>
                </a:cxn>
                <a:cxn ang="0">
                  <a:pos x="41897" y="18427"/>
                </a:cxn>
                <a:cxn ang="0">
                  <a:pos x="43954" y="22174"/>
                </a:cxn>
                <a:cxn ang="0">
                  <a:pos x="44983" y="27673"/>
                </a:cxn>
                <a:cxn ang="0">
                  <a:pos x="44983" y="87210"/>
                </a:cxn>
                <a:cxn ang="0">
                  <a:pos x="56845" y="87210"/>
                </a:cxn>
                <a:cxn ang="0">
                  <a:pos x="56845" y="19596"/>
                </a:cxn>
              </a:cxnLst>
              <a:rect l="0" t="0" r="r" b="b"/>
              <a:pathLst>
                <a:path w="56845" h="87210">
                  <a:moveTo>
                    <a:pt x="56845" y="19596"/>
                  </a:moveTo>
                  <a:lnTo>
                    <a:pt x="54940" y="12522"/>
                  </a:lnTo>
                  <a:lnTo>
                    <a:pt x="51079" y="8255"/>
                  </a:lnTo>
                  <a:lnTo>
                    <a:pt x="47231" y="4064"/>
                  </a:lnTo>
                  <a:lnTo>
                    <a:pt x="42976" y="1511"/>
                  </a:lnTo>
                  <a:lnTo>
                    <a:pt x="38328" y="635"/>
                  </a:lnTo>
                  <a:lnTo>
                    <a:pt x="35407" y="165"/>
                  </a:lnTo>
                  <a:lnTo>
                    <a:pt x="32473" y="0"/>
                  </a:lnTo>
                  <a:lnTo>
                    <a:pt x="28587" y="0"/>
                  </a:lnTo>
                  <a:lnTo>
                    <a:pt x="25260" y="863"/>
                  </a:lnTo>
                  <a:lnTo>
                    <a:pt x="22504" y="2603"/>
                  </a:lnTo>
                  <a:lnTo>
                    <a:pt x="19723" y="4330"/>
                  </a:lnTo>
                  <a:lnTo>
                    <a:pt x="15608" y="8255"/>
                  </a:lnTo>
                  <a:lnTo>
                    <a:pt x="13080" y="11696"/>
                  </a:lnTo>
                  <a:lnTo>
                    <a:pt x="11074" y="14287"/>
                  </a:lnTo>
                  <a:lnTo>
                    <a:pt x="11074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696" y="87210"/>
                  </a:lnTo>
                  <a:lnTo>
                    <a:pt x="11696" y="33083"/>
                  </a:lnTo>
                  <a:lnTo>
                    <a:pt x="12877" y="27038"/>
                  </a:lnTo>
                  <a:lnTo>
                    <a:pt x="15290" y="22961"/>
                  </a:lnTo>
                  <a:lnTo>
                    <a:pt x="17665" y="18897"/>
                  </a:lnTo>
                  <a:lnTo>
                    <a:pt x="20294" y="16141"/>
                  </a:lnTo>
                  <a:lnTo>
                    <a:pt x="23228" y="14630"/>
                  </a:lnTo>
                  <a:lnTo>
                    <a:pt x="26885" y="13246"/>
                  </a:lnTo>
                  <a:lnTo>
                    <a:pt x="30238" y="12814"/>
                  </a:lnTo>
                  <a:lnTo>
                    <a:pt x="35966" y="12814"/>
                  </a:lnTo>
                  <a:lnTo>
                    <a:pt x="39852" y="14732"/>
                  </a:lnTo>
                  <a:lnTo>
                    <a:pt x="41897" y="18427"/>
                  </a:lnTo>
                  <a:lnTo>
                    <a:pt x="43954" y="22174"/>
                  </a:lnTo>
                  <a:lnTo>
                    <a:pt x="44983" y="27673"/>
                  </a:lnTo>
                  <a:lnTo>
                    <a:pt x="44983" y="87210"/>
                  </a:lnTo>
                  <a:lnTo>
                    <a:pt x="56845" y="87210"/>
                  </a:lnTo>
                  <a:lnTo>
                    <a:pt x="56845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1" name="object 59"/>
            <p:cNvSpPr>
              <a:spLocks/>
            </p:cNvSpPr>
            <p:nvPr/>
          </p:nvSpPr>
          <p:spPr bwMode="auto">
            <a:xfrm>
              <a:off x="2644889" y="7603299"/>
              <a:ext cx="0" cy="1166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611"/>
                </a:cxn>
              </a:cxnLst>
              <a:rect l="0" t="0" r="r" b="b"/>
              <a:pathLst>
                <a:path h="116611">
                  <a:moveTo>
                    <a:pt x="0" y="0"/>
                  </a:moveTo>
                  <a:lnTo>
                    <a:pt x="0" y="116611"/>
                  </a:lnTo>
                </a:path>
              </a:pathLst>
            </a:custGeom>
            <a:noFill/>
            <a:ln w="12928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2" name="object 60"/>
            <p:cNvSpPr>
              <a:spLocks/>
            </p:cNvSpPr>
            <p:nvPr/>
          </p:nvSpPr>
          <p:spPr bwMode="auto">
            <a:xfrm>
              <a:off x="2671192" y="7634965"/>
              <a:ext cx="56045" cy="87376"/>
            </a:xfrm>
            <a:custGeom>
              <a:avLst/>
              <a:gdLst/>
              <a:ahLst/>
              <a:cxnLst>
                <a:cxn ang="0">
                  <a:pos x="13004" y="68300"/>
                </a:cxn>
                <a:cxn ang="0">
                  <a:pos x="11722" y="63398"/>
                </a:cxn>
                <a:cxn ang="0">
                  <a:pos x="11722" y="0"/>
                </a:cxn>
                <a:cxn ang="0">
                  <a:pos x="0" y="0"/>
                </a:cxn>
                <a:cxn ang="0">
                  <a:pos x="0" y="69888"/>
                </a:cxn>
                <a:cxn ang="0">
                  <a:pos x="1866" y="76123"/>
                </a:cxn>
                <a:cxn ang="0">
                  <a:pos x="5588" y="79984"/>
                </a:cxn>
                <a:cxn ang="0">
                  <a:pos x="9347" y="83807"/>
                </a:cxn>
                <a:cxn ang="0">
                  <a:pos x="13474" y="86144"/>
                </a:cxn>
                <a:cxn ang="0">
                  <a:pos x="18008" y="86880"/>
                </a:cxn>
                <a:cxn ang="0">
                  <a:pos x="19532" y="87236"/>
                </a:cxn>
                <a:cxn ang="0">
                  <a:pos x="22580" y="87375"/>
                </a:cxn>
                <a:cxn ang="0">
                  <a:pos x="28219" y="87375"/>
                </a:cxn>
                <a:cxn ang="0">
                  <a:pos x="32702" y="86144"/>
                </a:cxn>
                <a:cxn ang="0">
                  <a:pos x="36055" y="83629"/>
                </a:cxn>
                <a:cxn ang="0">
                  <a:pos x="39420" y="81152"/>
                </a:cxn>
                <a:cxn ang="0">
                  <a:pos x="42278" y="77355"/>
                </a:cxn>
                <a:cxn ang="0">
                  <a:pos x="44653" y="72275"/>
                </a:cxn>
                <a:cxn ang="0">
                  <a:pos x="44983" y="72593"/>
                </a:cxn>
                <a:cxn ang="0">
                  <a:pos x="44983" y="84950"/>
                </a:cxn>
                <a:cxn ang="0">
                  <a:pos x="56045" y="84950"/>
                </a:cxn>
                <a:cxn ang="0">
                  <a:pos x="56045" y="0"/>
                </a:cxn>
                <a:cxn ang="0">
                  <a:pos x="44348" y="0"/>
                </a:cxn>
                <a:cxn ang="0">
                  <a:pos x="44259" y="50317"/>
                </a:cxn>
                <a:cxn ang="0">
                  <a:pos x="43865" y="53898"/>
                </a:cxn>
                <a:cxn ang="0">
                  <a:pos x="43116" y="59232"/>
                </a:cxn>
                <a:cxn ang="0">
                  <a:pos x="41300" y="64109"/>
                </a:cxn>
                <a:cxn ang="0">
                  <a:pos x="38493" y="68529"/>
                </a:cxn>
                <a:cxn ang="0">
                  <a:pos x="35699" y="72974"/>
                </a:cxn>
                <a:cxn ang="0">
                  <a:pos x="31254" y="75196"/>
                </a:cxn>
                <a:cxn ang="0">
                  <a:pos x="21374" y="75196"/>
                </a:cxn>
                <a:cxn ang="0">
                  <a:pos x="18186" y="73812"/>
                </a:cxn>
                <a:cxn ang="0">
                  <a:pos x="15608" y="71031"/>
                </a:cxn>
                <a:cxn ang="0">
                  <a:pos x="13004" y="68300"/>
                </a:cxn>
              </a:cxnLst>
              <a:rect l="0" t="0" r="r" b="b"/>
              <a:pathLst>
                <a:path w="56045" h="87375">
                  <a:moveTo>
                    <a:pt x="13004" y="68300"/>
                  </a:moveTo>
                  <a:lnTo>
                    <a:pt x="11722" y="63398"/>
                  </a:lnTo>
                  <a:lnTo>
                    <a:pt x="11722" y="0"/>
                  </a:lnTo>
                  <a:lnTo>
                    <a:pt x="0" y="0"/>
                  </a:lnTo>
                  <a:lnTo>
                    <a:pt x="0" y="69888"/>
                  </a:lnTo>
                  <a:lnTo>
                    <a:pt x="1866" y="76123"/>
                  </a:lnTo>
                  <a:lnTo>
                    <a:pt x="5588" y="79984"/>
                  </a:lnTo>
                  <a:lnTo>
                    <a:pt x="9347" y="83807"/>
                  </a:lnTo>
                  <a:lnTo>
                    <a:pt x="13474" y="86144"/>
                  </a:lnTo>
                  <a:lnTo>
                    <a:pt x="18008" y="86880"/>
                  </a:lnTo>
                  <a:lnTo>
                    <a:pt x="19532" y="87236"/>
                  </a:lnTo>
                  <a:lnTo>
                    <a:pt x="22580" y="87375"/>
                  </a:lnTo>
                  <a:lnTo>
                    <a:pt x="28219" y="87375"/>
                  </a:lnTo>
                  <a:lnTo>
                    <a:pt x="32702" y="86144"/>
                  </a:lnTo>
                  <a:lnTo>
                    <a:pt x="36055" y="83629"/>
                  </a:lnTo>
                  <a:lnTo>
                    <a:pt x="39420" y="81152"/>
                  </a:lnTo>
                  <a:lnTo>
                    <a:pt x="42278" y="77355"/>
                  </a:lnTo>
                  <a:lnTo>
                    <a:pt x="44653" y="72275"/>
                  </a:lnTo>
                  <a:lnTo>
                    <a:pt x="44983" y="72593"/>
                  </a:lnTo>
                  <a:lnTo>
                    <a:pt x="44983" y="84950"/>
                  </a:lnTo>
                  <a:lnTo>
                    <a:pt x="56045" y="84950"/>
                  </a:lnTo>
                  <a:lnTo>
                    <a:pt x="56045" y="0"/>
                  </a:lnTo>
                  <a:lnTo>
                    <a:pt x="44348" y="0"/>
                  </a:lnTo>
                  <a:lnTo>
                    <a:pt x="44259" y="50317"/>
                  </a:lnTo>
                  <a:lnTo>
                    <a:pt x="43865" y="53898"/>
                  </a:lnTo>
                  <a:lnTo>
                    <a:pt x="43116" y="59232"/>
                  </a:lnTo>
                  <a:lnTo>
                    <a:pt x="41300" y="64109"/>
                  </a:lnTo>
                  <a:lnTo>
                    <a:pt x="38493" y="68529"/>
                  </a:lnTo>
                  <a:lnTo>
                    <a:pt x="35699" y="72974"/>
                  </a:lnTo>
                  <a:lnTo>
                    <a:pt x="31254" y="75196"/>
                  </a:lnTo>
                  <a:lnTo>
                    <a:pt x="21374" y="75196"/>
                  </a:lnTo>
                  <a:lnTo>
                    <a:pt x="18186" y="73812"/>
                  </a:lnTo>
                  <a:lnTo>
                    <a:pt x="15608" y="71031"/>
                  </a:lnTo>
                  <a:lnTo>
                    <a:pt x="13004" y="683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3" name="object 61"/>
            <p:cNvSpPr>
              <a:spLocks/>
            </p:cNvSpPr>
            <p:nvPr/>
          </p:nvSpPr>
          <p:spPr bwMode="auto">
            <a:xfrm>
              <a:off x="2742636" y="7632673"/>
              <a:ext cx="59486" cy="89674"/>
            </a:xfrm>
            <a:custGeom>
              <a:avLst/>
              <a:gdLst/>
              <a:ahLst/>
              <a:cxnLst>
                <a:cxn ang="0">
                  <a:pos x="38938" y="89674"/>
                </a:cxn>
                <a:cxn ang="0">
                  <a:pos x="44996" y="87337"/>
                </a:cxn>
                <a:cxn ang="0">
                  <a:pos x="49148" y="82600"/>
                </a:cxn>
                <a:cxn ang="0">
                  <a:pos x="53289" y="77889"/>
                </a:cxn>
                <a:cxn ang="0">
                  <a:pos x="56159" y="72707"/>
                </a:cxn>
                <a:cxn ang="0">
                  <a:pos x="57670" y="67106"/>
                </a:cxn>
                <a:cxn ang="0">
                  <a:pos x="58623" y="63677"/>
                </a:cxn>
                <a:cxn ang="0">
                  <a:pos x="59156" y="60452"/>
                </a:cxn>
                <a:cxn ang="0">
                  <a:pos x="59486" y="57200"/>
                </a:cxn>
                <a:cxn ang="0">
                  <a:pos x="48094" y="57353"/>
                </a:cxn>
                <a:cxn ang="0">
                  <a:pos x="47104" y="63830"/>
                </a:cxn>
                <a:cxn ang="0">
                  <a:pos x="45097" y="68834"/>
                </a:cxn>
                <a:cxn ang="0">
                  <a:pos x="41998" y="72313"/>
                </a:cxn>
                <a:cxn ang="0">
                  <a:pos x="38938" y="75755"/>
                </a:cxn>
                <a:cxn ang="0">
                  <a:pos x="35407" y="77495"/>
                </a:cxn>
                <a:cxn ang="0">
                  <a:pos x="24815" y="77495"/>
                </a:cxn>
                <a:cxn ang="0">
                  <a:pos x="20129" y="74841"/>
                </a:cxn>
                <a:cxn ang="0">
                  <a:pos x="17462" y="69507"/>
                </a:cxn>
                <a:cxn ang="0">
                  <a:pos x="14833" y="64223"/>
                </a:cxn>
                <a:cxn ang="0">
                  <a:pos x="13271" y="58369"/>
                </a:cxn>
                <a:cxn ang="0">
                  <a:pos x="12852" y="51968"/>
                </a:cxn>
                <a:cxn ang="0">
                  <a:pos x="12598" y="48399"/>
                </a:cxn>
                <a:cxn ang="0">
                  <a:pos x="12534" y="44856"/>
                </a:cxn>
                <a:cxn ang="0">
                  <a:pos x="12687" y="40487"/>
                </a:cxn>
                <a:cxn ang="0">
                  <a:pos x="13080" y="33515"/>
                </a:cxn>
                <a:cxn ang="0">
                  <a:pos x="14744" y="27216"/>
                </a:cxn>
                <a:cxn ang="0">
                  <a:pos x="17564" y="21437"/>
                </a:cxn>
                <a:cxn ang="0">
                  <a:pos x="20396" y="15735"/>
                </a:cxn>
                <a:cxn ang="0">
                  <a:pos x="25069" y="12852"/>
                </a:cxn>
                <a:cxn ang="0">
                  <a:pos x="36563" y="12852"/>
                </a:cxn>
                <a:cxn ang="0">
                  <a:pos x="40309" y="14465"/>
                </a:cxn>
                <a:cxn ang="0">
                  <a:pos x="42989" y="17640"/>
                </a:cxn>
                <a:cxn ang="0">
                  <a:pos x="45618" y="20840"/>
                </a:cxn>
                <a:cxn ang="0">
                  <a:pos x="47332" y="25234"/>
                </a:cxn>
                <a:cxn ang="0">
                  <a:pos x="48094" y="30886"/>
                </a:cxn>
                <a:cxn ang="0">
                  <a:pos x="59486" y="30886"/>
                </a:cxn>
                <a:cxn ang="0">
                  <a:pos x="59486" y="30391"/>
                </a:cxn>
                <a:cxn ang="0">
                  <a:pos x="59118" y="27317"/>
                </a:cxn>
                <a:cxn ang="0">
                  <a:pos x="58165" y="20497"/>
                </a:cxn>
                <a:cxn ang="0">
                  <a:pos x="55727" y="14224"/>
                </a:cxn>
                <a:cxn ang="0">
                  <a:pos x="51815" y="8534"/>
                </a:cxn>
                <a:cxn ang="0">
                  <a:pos x="47929" y="2857"/>
                </a:cxn>
                <a:cxn ang="0">
                  <a:pos x="41757" y="0"/>
                </a:cxn>
                <a:cxn ang="0">
                  <a:pos x="33299" y="0"/>
                </a:cxn>
                <a:cxn ang="0">
                  <a:pos x="29401" y="188"/>
                </a:cxn>
                <a:cxn ang="0">
                  <a:pos x="16932" y="4301"/>
                </a:cxn>
                <a:cxn ang="0">
                  <a:pos x="8039" y="13741"/>
                </a:cxn>
                <a:cxn ang="0">
                  <a:pos x="4370" y="21400"/>
                </a:cxn>
                <a:cxn ang="0">
                  <a:pos x="1096" y="33512"/>
                </a:cxn>
                <a:cxn ang="0">
                  <a:pos x="0" y="47282"/>
                </a:cxn>
                <a:cxn ang="0">
                  <a:pos x="305" y="54112"/>
                </a:cxn>
                <a:cxn ang="0">
                  <a:pos x="2923" y="66911"/>
                </a:cxn>
                <a:cxn ang="0">
                  <a:pos x="8216" y="77647"/>
                </a:cxn>
                <a:cxn ang="0">
                  <a:pos x="18201" y="86760"/>
                </a:cxn>
                <a:cxn ang="0">
                  <a:pos x="31026" y="89674"/>
                </a:cxn>
                <a:cxn ang="0">
                  <a:pos x="38938" y="89674"/>
                </a:cxn>
              </a:cxnLst>
              <a:rect l="0" t="0" r="r" b="b"/>
              <a:pathLst>
                <a:path w="59486" h="89674">
                  <a:moveTo>
                    <a:pt x="38938" y="89674"/>
                  </a:moveTo>
                  <a:lnTo>
                    <a:pt x="44996" y="87337"/>
                  </a:lnTo>
                  <a:lnTo>
                    <a:pt x="49148" y="82600"/>
                  </a:lnTo>
                  <a:lnTo>
                    <a:pt x="53289" y="77889"/>
                  </a:lnTo>
                  <a:lnTo>
                    <a:pt x="56159" y="72707"/>
                  </a:lnTo>
                  <a:lnTo>
                    <a:pt x="57670" y="67106"/>
                  </a:lnTo>
                  <a:lnTo>
                    <a:pt x="58623" y="63677"/>
                  </a:lnTo>
                  <a:lnTo>
                    <a:pt x="59156" y="60452"/>
                  </a:lnTo>
                  <a:lnTo>
                    <a:pt x="59486" y="57200"/>
                  </a:lnTo>
                  <a:lnTo>
                    <a:pt x="48094" y="57353"/>
                  </a:lnTo>
                  <a:lnTo>
                    <a:pt x="47104" y="63830"/>
                  </a:lnTo>
                  <a:lnTo>
                    <a:pt x="45097" y="68834"/>
                  </a:lnTo>
                  <a:lnTo>
                    <a:pt x="41998" y="72313"/>
                  </a:lnTo>
                  <a:lnTo>
                    <a:pt x="38938" y="75755"/>
                  </a:lnTo>
                  <a:lnTo>
                    <a:pt x="35407" y="77495"/>
                  </a:lnTo>
                  <a:lnTo>
                    <a:pt x="24815" y="77495"/>
                  </a:lnTo>
                  <a:lnTo>
                    <a:pt x="20129" y="74841"/>
                  </a:lnTo>
                  <a:lnTo>
                    <a:pt x="17462" y="69507"/>
                  </a:lnTo>
                  <a:lnTo>
                    <a:pt x="14833" y="64223"/>
                  </a:lnTo>
                  <a:lnTo>
                    <a:pt x="13271" y="58369"/>
                  </a:lnTo>
                  <a:lnTo>
                    <a:pt x="12852" y="51968"/>
                  </a:lnTo>
                  <a:lnTo>
                    <a:pt x="12598" y="48399"/>
                  </a:lnTo>
                  <a:lnTo>
                    <a:pt x="12534" y="44856"/>
                  </a:lnTo>
                  <a:lnTo>
                    <a:pt x="12687" y="40487"/>
                  </a:lnTo>
                  <a:lnTo>
                    <a:pt x="13080" y="33515"/>
                  </a:lnTo>
                  <a:lnTo>
                    <a:pt x="14744" y="27216"/>
                  </a:lnTo>
                  <a:lnTo>
                    <a:pt x="17564" y="21437"/>
                  </a:lnTo>
                  <a:lnTo>
                    <a:pt x="20396" y="15735"/>
                  </a:lnTo>
                  <a:lnTo>
                    <a:pt x="25069" y="12852"/>
                  </a:lnTo>
                  <a:lnTo>
                    <a:pt x="36563" y="12852"/>
                  </a:lnTo>
                  <a:lnTo>
                    <a:pt x="40309" y="14465"/>
                  </a:lnTo>
                  <a:lnTo>
                    <a:pt x="42989" y="17640"/>
                  </a:lnTo>
                  <a:lnTo>
                    <a:pt x="45618" y="20840"/>
                  </a:lnTo>
                  <a:lnTo>
                    <a:pt x="47332" y="25234"/>
                  </a:lnTo>
                  <a:lnTo>
                    <a:pt x="48094" y="30886"/>
                  </a:lnTo>
                  <a:lnTo>
                    <a:pt x="59486" y="30886"/>
                  </a:lnTo>
                  <a:lnTo>
                    <a:pt x="59486" y="30391"/>
                  </a:lnTo>
                  <a:lnTo>
                    <a:pt x="59118" y="27317"/>
                  </a:lnTo>
                  <a:lnTo>
                    <a:pt x="58165" y="20497"/>
                  </a:lnTo>
                  <a:lnTo>
                    <a:pt x="55727" y="14224"/>
                  </a:lnTo>
                  <a:lnTo>
                    <a:pt x="51815" y="8534"/>
                  </a:lnTo>
                  <a:lnTo>
                    <a:pt x="47929" y="2857"/>
                  </a:lnTo>
                  <a:lnTo>
                    <a:pt x="41757" y="0"/>
                  </a:lnTo>
                  <a:lnTo>
                    <a:pt x="33299" y="0"/>
                  </a:lnTo>
                  <a:lnTo>
                    <a:pt x="29401" y="188"/>
                  </a:lnTo>
                  <a:lnTo>
                    <a:pt x="16932" y="4301"/>
                  </a:lnTo>
                  <a:lnTo>
                    <a:pt x="8039" y="13741"/>
                  </a:lnTo>
                  <a:lnTo>
                    <a:pt x="4370" y="21400"/>
                  </a:lnTo>
                  <a:lnTo>
                    <a:pt x="1096" y="33512"/>
                  </a:lnTo>
                  <a:lnTo>
                    <a:pt x="0" y="47282"/>
                  </a:lnTo>
                  <a:lnTo>
                    <a:pt x="305" y="54112"/>
                  </a:lnTo>
                  <a:lnTo>
                    <a:pt x="2923" y="66911"/>
                  </a:lnTo>
                  <a:lnTo>
                    <a:pt x="8216" y="77647"/>
                  </a:lnTo>
                  <a:lnTo>
                    <a:pt x="18201" y="86760"/>
                  </a:lnTo>
                  <a:lnTo>
                    <a:pt x="31026" y="89674"/>
                  </a:lnTo>
                  <a:lnTo>
                    <a:pt x="38938" y="8967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4" name="object 62"/>
            <p:cNvSpPr>
              <a:spLocks/>
            </p:cNvSpPr>
            <p:nvPr/>
          </p:nvSpPr>
          <p:spPr bwMode="auto">
            <a:xfrm>
              <a:off x="2816529" y="7603312"/>
              <a:ext cx="11696" cy="116598"/>
            </a:xfrm>
            <a:custGeom>
              <a:avLst/>
              <a:gdLst/>
              <a:ahLst/>
              <a:cxnLst>
                <a:cxn ang="0">
                  <a:pos x="0" y="31648"/>
                </a:cxn>
                <a:cxn ang="0">
                  <a:pos x="0" y="116598"/>
                </a:cxn>
                <a:cxn ang="0">
                  <a:pos x="11696" y="116598"/>
                </a:cxn>
                <a:cxn ang="0">
                  <a:pos x="11696" y="31648"/>
                </a:cxn>
                <a:cxn ang="0">
                  <a:pos x="0" y="31648"/>
                </a:cxn>
                <a:cxn ang="0">
                  <a:pos x="0" y="0"/>
                </a:cxn>
                <a:cxn ang="0">
                  <a:pos x="0" y="16217"/>
                </a:cxn>
                <a:cxn ang="0">
                  <a:pos x="11696" y="16217"/>
                </a:cxn>
                <a:cxn ang="0">
                  <a:pos x="11696" y="0"/>
                </a:cxn>
                <a:cxn ang="0">
                  <a:pos x="0" y="0"/>
                </a:cxn>
              </a:cxnLst>
              <a:rect l="0" t="0" r="r" b="b"/>
              <a:pathLst>
                <a:path w="11696" h="116598">
                  <a:moveTo>
                    <a:pt x="0" y="31648"/>
                  </a:moveTo>
                  <a:lnTo>
                    <a:pt x="0" y="116598"/>
                  </a:lnTo>
                  <a:lnTo>
                    <a:pt x="11696" y="116598"/>
                  </a:lnTo>
                  <a:lnTo>
                    <a:pt x="11696" y="31648"/>
                  </a:lnTo>
                  <a:lnTo>
                    <a:pt x="0" y="31648"/>
                  </a:lnTo>
                  <a:close/>
                </a:path>
                <a:path w="11696" h="116598">
                  <a:moveTo>
                    <a:pt x="0" y="0"/>
                  </a:moveTo>
                  <a:lnTo>
                    <a:pt x="0" y="16217"/>
                  </a:lnTo>
                  <a:lnTo>
                    <a:pt x="11696" y="16217"/>
                  </a:lnTo>
                  <a:lnTo>
                    <a:pt x="11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5" name="object 63"/>
            <p:cNvSpPr>
              <a:spLocks/>
            </p:cNvSpPr>
            <p:nvPr/>
          </p:nvSpPr>
          <p:spPr bwMode="auto">
            <a:xfrm>
              <a:off x="2822378" y="7605572"/>
              <a:ext cx="0" cy="114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338"/>
                </a:cxn>
              </a:cxnLst>
              <a:rect l="0" t="0" r="r" b="b"/>
              <a:pathLst>
                <a:path h="114338">
                  <a:moveTo>
                    <a:pt x="0" y="0"/>
                  </a:moveTo>
                  <a:lnTo>
                    <a:pt x="0" y="114338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6" name="object 64"/>
            <p:cNvSpPr>
              <a:spLocks/>
            </p:cNvSpPr>
            <p:nvPr/>
          </p:nvSpPr>
          <p:spPr bwMode="auto">
            <a:xfrm>
              <a:off x="2844291" y="7600675"/>
              <a:ext cx="52628" cy="121526"/>
            </a:xfrm>
            <a:custGeom>
              <a:avLst/>
              <a:gdLst/>
              <a:ahLst/>
              <a:cxnLst>
                <a:cxn ang="0">
                  <a:pos x="26492" y="22923"/>
                </a:cxn>
                <a:cxn ang="0">
                  <a:pos x="52628" y="0"/>
                </a:cxn>
                <a:cxn ang="0">
                  <a:pos x="47142" y="117782"/>
                </a:cxn>
                <a:cxn ang="0">
                  <a:pos x="58451" y="104336"/>
                </a:cxn>
                <a:cxn ang="0">
                  <a:pos x="64643" y="79603"/>
                </a:cxn>
                <a:cxn ang="0">
                  <a:pos x="64270" y="69212"/>
                </a:cxn>
                <a:cxn ang="0">
                  <a:pos x="56222" y="45173"/>
                </a:cxn>
                <a:cxn ang="0">
                  <a:pos x="32346" y="32004"/>
                </a:cxn>
                <a:cxn ang="0">
                  <a:pos x="17514" y="35767"/>
                </a:cxn>
                <a:cxn ang="0">
                  <a:pos x="12585" y="68668"/>
                </a:cxn>
                <a:cxn ang="0">
                  <a:pos x="14528" y="59207"/>
                </a:cxn>
                <a:cxn ang="0">
                  <a:pos x="19392" y="50533"/>
                </a:cxn>
                <a:cxn ang="0">
                  <a:pos x="26593" y="44348"/>
                </a:cxn>
                <a:cxn ang="0">
                  <a:pos x="42392" y="46418"/>
                </a:cxn>
                <a:cxn ang="0">
                  <a:pos x="48120" y="54648"/>
                </a:cxn>
                <a:cxn ang="0">
                  <a:pos x="51346" y="64173"/>
                </a:cxn>
                <a:cxn ang="0">
                  <a:pos x="52539" y="72999"/>
                </a:cxn>
                <a:cxn ang="0">
                  <a:pos x="52095" y="85013"/>
                </a:cxn>
                <a:cxn ang="0">
                  <a:pos x="50126" y="94462"/>
                </a:cxn>
                <a:cxn ang="0">
                  <a:pos x="45250" y="103111"/>
                </a:cxn>
                <a:cxn ang="0">
                  <a:pos x="38074" y="109296"/>
                </a:cxn>
                <a:cxn ang="0">
                  <a:pos x="32346" y="121526"/>
                </a:cxn>
                <a:cxn ang="0">
                  <a:pos x="47142" y="117782"/>
                </a:cxn>
                <a:cxn ang="0">
                  <a:pos x="19392" y="103111"/>
                </a:cxn>
                <a:cxn ang="0">
                  <a:pos x="14528" y="94462"/>
                </a:cxn>
                <a:cxn ang="0">
                  <a:pos x="12585" y="85013"/>
                </a:cxn>
                <a:cxn ang="0">
                  <a:pos x="12128" y="72999"/>
                </a:cxn>
                <a:cxn ang="0">
                  <a:pos x="8458" y="45173"/>
                </a:cxn>
                <a:cxn ang="0">
                  <a:pos x="1842" y="61257"/>
                </a:cxn>
                <a:cxn ang="0">
                  <a:pos x="0" y="79603"/>
                </a:cxn>
                <a:cxn ang="0">
                  <a:pos x="3155" y="96890"/>
                </a:cxn>
                <a:cxn ang="0">
                  <a:pos x="9555" y="110132"/>
                </a:cxn>
                <a:cxn ang="0">
                  <a:pos x="12026" y="76847"/>
                </a:cxn>
                <a:cxn ang="0">
                  <a:pos x="19145" y="118670"/>
                </a:cxn>
                <a:cxn ang="0">
                  <a:pos x="26593" y="109296"/>
                </a:cxn>
                <a:cxn ang="0">
                  <a:pos x="12026" y="76669"/>
                </a:cxn>
                <a:cxn ang="0">
                  <a:pos x="12026" y="76847"/>
                </a:cxn>
              </a:cxnLst>
              <a:rect l="0" t="0" r="r" b="b"/>
              <a:pathLst>
                <a:path w="52628" h="121526">
                  <a:moveTo>
                    <a:pt x="38328" y="0"/>
                  </a:moveTo>
                  <a:lnTo>
                    <a:pt x="26492" y="22923"/>
                  </a:lnTo>
                  <a:lnTo>
                    <a:pt x="35407" y="22923"/>
                  </a:lnTo>
                  <a:lnTo>
                    <a:pt x="52628" y="0"/>
                  </a:lnTo>
                  <a:lnTo>
                    <a:pt x="38328" y="0"/>
                  </a:lnTo>
                  <a:close/>
                </a:path>
                <a:path w="52628" h="121526">
                  <a:moveTo>
                    <a:pt x="47142" y="117782"/>
                  </a:moveTo>
                  <a:lnTo>
                    <a:pt x="56222" y="108419"/>
                  </a:lnTo>
                  <a:lnTo>
                    <a:pt x="58451" y="104336"/>
                  </a:lnTo>
                  <a:lnTo>
                    <a:pt x="62829" y="92448"/>
                  </a:lnTo>
                  <a:lnTo>
                    <a:pt x="64643" y="79603"/>
                  </a:lnTo>
                  <a:lnTo>
                    <a:pt x="64643" y="74091"/>
                  </a:lnTo>
                  <a:lnTo>
                    <a:pt x="64270" y="69212"/>
                  </a:lnTo>
                  <a:lnTo>
                    <a:pt x="61520" y="56721"/>
                  </a:lnTo>
                  <a:lnTo>
                    <a:pt x="56222" y="45173"/>
                  </a:lnTo>
                  <a:lnTo>
                    <a:pt x="45519" y="34862"/>
                  </a:lnTo>
                  <a:lnTo>
                    <a:pt x="32346" y="32004"/>
                  </a:lnTo>
                  <a:lnTo>
                    <a:pt x="30167" y="32066"/>
                  </a:lnTo>
                  <a:lnTo>
                    <a:pt x="17514" y="35767"/>
                  </a:lnTo>
                  <a:lnTo>
                    <a:pt x="8458" y="45173"/>
                  </a:lnTo>
                  <a:lnTo>
                    <a:pt x="12585" y="68668"/>
                  </a:lnTo>
                  <a:lnTo>
                    <a:pt x="13347" y="64173"/>
                  </a:lnTo>
                  <a:lnTo>
                    <a:pt x="14528" y="59207"/>
                  </a:lnTo>
                  <a:lnTo>
                    <a:pt x="16573" y="54648"/>
                  </a:lnTo>
                  <a:lnTo>
                    <a:pt x="19392" y="50533"/>
                  </a:lnTo>
                  <a:lnTo>
                    <a:pt x="22301" y="46418"/>
                  </a:lnTo>
                  <a:lnTo>
                    <a:pt x="26593" y="44348"/>
                  </a:lnTo>
                  <a:lnTo>
                    <a:pt x="38074" y="44348"/>
                  </a:lnTo>
                  <a:lnTo>
                    <a:pt x="42392" y="46418"/>
                  </a:lnTo>
                  <a:lnTo>
                    <a:pt x="45250" y="50533"/>
                  </a:lnTo>
                  <a:lnTo>
                    <a:pt x="48120" y="54648"/>
                  </a:lnTo>
                  <a:lnTo>
                    <a:pt x="50126" y="59207"/>
                  </a:lnTo>
                  <a:lnTo>
                    <a:pt x="51346" y="64173"/>
                  </a:lnTo>
                  <a:lnTo>
                    <a:pt x="52095" y="68668"/>
                  </a:lnTo>
                  <a:lnTo>
                    <a:pt x="52539" y="72999"/>
                  </a:lnTo>
                  <a:lnTo>
                    <a:pt x="52539" y="80670"/>
                  </a:lnTo>
                  <a:lnTo>
                    <a:pt x="52095" y="85013"/>
                  </a:lnTo>
                  <a:lnTo>
                    <a:pt x="51346" y="89496"/>
                  </a:lnTo>
                  <a:lnTo>
                    <a:pt x="50126" y="94462"/>
                  </a:lnTo>
                  <a:lnTo>
                    <a:pt x="48120" y="99047"/>
                  </a:lnTo>
                  <a:lnTo>
                    <a:pt x="45250" y="103111"/>
                  </a:lnTo>
                  <a:lnTo>
                    <a:pt x="42392" y="107264"/>
                  </a:lnTo>
                  <a:lnTo>
                    <a:pt x="38074" y="109296"/>
                  </a:lnTo>
                  <a:lnTo>
                    <a:pt x="26593" y="109296"/>
                  </a:lnTo>
                  <a:lnTo>
                    <a:pt x="32346" y="121526"/>
                  </a:lnTo>
                  <a:lnTo>
                    <a:pt x="34475" y="121466"/>
                  </a:lnTo>
                  <a:lnTo>
                    <a:pt x="47142" y="117782"/>
                  </a:lnTo>
                  <a:close/>
                </a:path>
                <a:path w="52628" h="121526">
                  <a:moveTo>
                    <a:pt x="22301" y="107264"/>
                  </a:moveTo>
                  <a:lnTo>
                    <a:pt x="19392" y="103111"/>
                  </a:lnTo>
                  <a:lnTo>
                    <a:pt x="16573" y="99047"/>
                  </a:lnTo>
                  <a:lnTo>
                    <a:pt x="14528" y="94462"/>
                  </a:lnTo>
                  <a:lnTo>
                    <a:pt x="13347" y="89496"/>
                  </a:lnTo>
                  <a:lnTo>
                    <a:pt x="12585" y="85013"/>
                  </a:lnTo>
                  <a:lnTo>
                    <a:pt x="12128" y="80670"/>
                  </a:lnTo>
                  <a:lnTo>
                    <a:pt x="12128" y="72999"/>
                  </a:lnTo>
                  <a:lnTo>
                    <a:pt x="12585" y="68668"/>
                  </a:lnTo>
                  <a:lnTo>
                    <a:pt x="8458" y="45173"/>
                  </a:lnTo>
                  <a:lnTo>
                    <a:pt x="6193" y="49361"/>
                  </a:lnTo>
                  <a:lnTo>
                    <a:pt x="1842" y="61257"/>
                  </a:lnTo>
                  <a:lnTo>
                    <a:pt x="0" y="74091"/>
                  </a:lnTo>
                  <a:lnTo>
                    <a:pt x="0" y="79603"/>
                  </a:lnTo>
                  <a:lnTo>
                    <a:pt x="384" y="84395"/>
                  </a:lnTo>
                  <a:lnTo>
                    <a:pt x="3155" y="96890"/>
                  </a:lnTo>
                  <a:lnTo>
                    <a:pt x="8458" y="108419"/>
                  </a:lnTo>
                  <a:lnTo>
                    <a:pt x="9555" y="110132"/>
                  </a:lnTo>
                  <a:lnTo>
                    <a:pt x="12026" y="76669"/>
                  </a:lnTo>
                  <a:lnTo>
                    <a:pt x="12026" y="76847"/>
                  </a:lnTo>
                  <a:lnTo>
                    <a:pt x="9555" y="110132"/>
                  </a:lnTo>
                  <a:lnTo>
                    <a:pt x="19145" y="118670"/>
                  </a:lnTo>
                  <a:lnTo>
                    <a:pt x="32346" y="121526"/>
                  </a:lnTo>
                  <a:lnTo>
                    <a:pt x="26593" y="109296"/>
                  </a:lnTo>
                  <a:lnTo>
                    <a:pt x="22301" y="107264"/>
                  </a:lnTo>
                  <a:close/>
                </a:path>
                <a:path w="52628" h="121526">
                  <a:moveTo>
                    <a:pt x="12026" y="76669"/>
                  </a:moveTo>
                  <a:lnTo>
                    <a:pt x="9555" y="110132"/>
                  </a:lnTo>
                  <a:lnTo>
                    <a:pt x="12026" y="76847"/>
                  </a:lnTo>
                  <a:lnTo>
                    <a:pt x="12026" y="76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7" name="object 65"/>
            <p:cNvSpPr>
              <a:spLocks/>
            </p:cNvSpPr>
            <p:nvPr/>
          </p:nvSpPr>
          <p:spPr bwMode="auto">
            <a:xfrm>
              <a:off x="2924703" y="7632683"/>
              <a:ext cx="56807" cy="87236"/>
            </a:xfrm>
            <a:custGeom>
              <a:avLst/>
              <a:gdLst/>
              <a:ahLst/>
              <a:cxnLst>
                <a:cxn ang="0">
                  <a:pos x="56807" y="19608"/>
                </a:cxn>
                <a:cxn ang="0">
                  <a:pos x="54902" y="12496"/>
                </a:cxn>
                <a:cxn ang="0">
                  <a:pos x="51054" y="8305"/>
                </a:cxn>
                <a:cxn ang="0">
                  <a:pos x="47231" y="4038"/>
                </a:cxn>
                <a:cxn ang="0">
                  <a:pos x="42976" y="1536"/>
                </a:cxn>
                <a:cxn ang="0">
                  <a:pos x="38303" y="660"/>
                </a:cxn>
                <a:cxn ang="0">
                  <a:pos x="35394" y="190"/>
                </a:cxn>
                <a:cxn ang="0">
                  <a:pos x="32473" y="0"/>
                </a:cxn>
                <a:cxn ang="0">
                  <a:pos x="28549" y="0"/>
                </a:cxn>
                <a:cxn ang="0">
                  <a:pos x="25273" y="863"/>
                </a:cxn>
                <a:cxn ang="0">
                  <a:pos x="22504" y="2628"/>
                </a:cxn>
                <a:cxn ang="0">
                  <a:pos x="19723" y="4330"/>
                </a:cxn>
                <a:cxn ang="0">
                  <a:pos x="15582" y="8305"/>
                </a:cxn>
                <a:cxn ang="0">
                  <a:pos x="13081" y="11696"/>
                </a:cxn>
                <a:cxn ang="0">
                  <a:pos x="11036" y="14312"/>
                </a:cxn>
                <a:cxn ang="0">
                  <a:pos x="11036" y="2273"/>
                </a:cxn>
                <a:cxn ang="0">
                  <a:pos x="0" y="2273"/>
                </a:cxn>
                <a:cxn ang="0">
                  <a:pos x="0" y="87236"/>
                </a:cxn>
                <a:cxn ang="0">
                  <a:pos x="11684" y="87236"/>
                </a:cxn>
                <a:cxn ang="0">
                  <a:pos x="11684" y="33083"/>
                </a:cxn>
                <a:cxn ang="0">
                  <a:pos x="12877" y="27050"/>
                </a:cxn>
                <a:cxn ang="0">
                  <a:pos x="15265" y="22986"/>
                </a:cxn>
                <a:cxn ang="0">
                  <a:pos x="17627" y="18922"/>
                </a:cxn>
                <a:cxn ang="0">
                  <a:pos x="20294" y="16141"/>
                </a:cxn>
                <a:cxn ang="0">
                  <a:pos x="23215" y="14630"/>
                </a:cxn>
                <a:cxn ang="0">
                  <a:pos x="26885" y="13246"/>
                </a:cxn>
                <a:cxn ang="0">
                  <a:pos x="30162" y="12839"/>
                </a:cxn>
                <a:cxn ang="0">
                  <a:pos x="35928" y="12839"/>
                </a:cxn>
                <a:cxn ang="0">
                  <a:pos x="39852" y="14706"/>
                </a:cxn>
                <a:cxn ang="0">
                  <a:pos x="41897" y="18427"/>
                </a:cxn>
                <a:cxn ang="0">
                  <a:pos x="43929" y="22174"/>
                </a:cxn>
                <a:cxn ang="0">
                  <a:pos x="44983" y="27673"/>
                </a:cxn>
                <a:cxn ang="0">
                  <a:pos x="44983" y="87236"/>
                </a:cxn>
                <a:cxn ang="0">
                  <a:pos x="56807" y="87236"/>
                </a:cxn>
                <a:cxn ang="0">
                  <a:pos x="56807" y="19608"/>
                </a:cxn>
              </a:cxnLst>
              <a:rect l="0" t="0" r="r" b="b"/>
              <a:pathLst>
                <a:path w="56807" h="87236">
                  <a:moveTo>
                    <a:pt x="56807" y="19608"/>
                  </a:moveTo>
                  <a:lnTo>
                    <a:pt x="54902" y="12496"/>
                  </a:lnTo>
                  <a:lnTo>
                    <a:pt x="51054" y="8305"/>
                  </a:lnTo>
                  <a:lnTo>
                    <a:pt x="47231" y="4038"/>
                  </a:lnTo>
                  <a:lnTo>
                    <a:pt x="42976" y="1536"/>
                  </a:lnTo>
                  <a:lnTo>
                    <a:pt x="38303" y="660"/>
                  </a:lnTo>
                  <a:lnTo>
                    <a:pt x="35394" y="190"/>
                  </a:lnTo>
                  <a:lnTo>
                    <a:pt x="32473" y="0"/>
                  </a:lnTo>
                  <a:lnTo>
                    <a:pt x="28549" y="0"/>
                  </a:lnTo>
                  <a:lnTo>
                    <a:pt x="25273" y="863"/>
                  </a:lnTo>
                  <a:lnTo>
                    <a:pt x="22504" y="2628"/>
                  </a:lnTo>
                  <a:lnTo>
                    <a:pt x="19723" y="4330"/>
                  </a:lnTo>
                  <a:lnTo>
                    <a:pt x="15582" y="8305"/>
                  </a:lnTo>
                  <a:lnTo>
                    <a:pt x="13081" y="11696"/>
                  </a:lnTo>
                  <a:lnTo>
                    <a:pt x="11036" y="14312"/>
                  </a:lnTo>
                  <a:lnTo>
                    <a:pt x="11036" y="2273"/>
                  </a:lnTo>
                  <a:lnTo>
                    <a:pt x="0" y="2273"/>
                  </a:lnTo>
                  <a:lnTo>
                    <a:pt x="0" y="87236"/>
                  </a:lnTo>
                  <a:lnTo>
                    <a:pt x="11684" y="87236"/>
                  </a:lnTo>
                  <a:lnTo>
                    <a:pt x="11684" y="33083"/>
                  </a:lnTo>
                  <a:lnTo>
                    <a:pt x="12877" y="27050"/>
                  </a:lnTo>
                  <a:lnTo>
                    <a:pt x="15265" y="22986"/>
                  </a:lnTo>
                  <a:lnTo>
                    <a:pt x="17627" y="18922"/>
                  </a:lnTo>
                  <a:lnTo>
                    <a:pt x="20294" y="16141"/>
                  </a:lnTo>
                  <a:lnTo>
                    <a:pt x="23215" y="14630"/>
                  </a:lnTo>
                  <a:lnTo>
                    <a:pt x="26885" y="13246"/>
                  </a:lnTo>
                  <a:lnTo>
                    <a:pt x="30162" y="12839"/>
                  </a:lnTo>
                  <a:lnTo>
                    <a:pt x="35928" y="12839"/>
                  </a:lnTo>
                  <a:lnTo>
                    <a:pt x="39852" y="14706"/>
                  </a:lnTo>
                  <a:lnTo>
                    <a:pt x="41897" y="18427"/>
                  </a:lnTo>
                  <a:lnTo>
                    <a:pt x="43929" y="22174"/>
                  </a:lnTo>
                  <a:lnTo>
                    <a:pt x="44983" y="27673"/>
                  </a:lnTo>
                  <a:lnTo>
                    <a:pt x="44983" y="87236"/>
                  </a:lnTo>
                  <a:lnTo>
                    <a:pt x="56807" y="87236"/>
                  </a:lnTo>
                  <a:lnTo>
                    <a:pt x="56807" y="196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8" name="object 66"/>
            <p:cNvSpPr>
              <a:spLocks/>
            </p:cNvSpPr>
            <p:nvPr/>
          </p:nvSpPr>
          <p:spPr bwMode="auto">
            <a:xfrm>
              <a:off x="3042272" y="7603308"/>
              <a:ext cx="75831" cy="116611"/>
            </a:xfrm>
            <a:custGeom>
              <a:avLst/>
              <a:gdLst/>
              <a:ahLst/>
              <a:cxnLst>
                <a:cxn ang="0">
                  <a:pos x="75831" y="0"/>
                </a:cxn>
                <a:cxn ang="0">
                  <a:pos x="62864" y="0"/>
                </a:cxn>
                <a:cxn ang="0">
                  <a:pos x="62864" y="48221"/>
                </a:cxn>
                <a:cxn ang="0">
                  <a:pos x="13004" y="48221"/>
                </a:cxn>
                <a:cxn ang="0">
                  <a:pos x="13004" y="0"/>
                </a:cxn>
                <a:cxn ang="0">
                  <a:pos x="0" y="0"/>
                </a:cxn>
                <a:cxn ang="0">
                  <a:pos x="0" y="116611"/>
                </a:cxn>
                <a:cxn ang="0">
                  <a:pos x="13004" y="116611"/>
                </a:cxn>
                <a:cxn ang="0">
                  <a:pos x="13004" y="62179"/>
                </a:cxn>
                <a:cxn ang="0">
                  <a:pos x="62864" y="62179"/>
                </a:cxn>
                <a:cxn ang="0">
                  <a:pos x="62864" y="116611"/>
                </a:cxn>
                <a:cxn ang="0">
                  <a:pos x="75831" y="116611"/>
                </a:cxn>
                <a:cxn ang="0">
                  <a:pos x="75831" y="0"/>
                </a:cxn>
              </a:cxnLst>
              <a:rect l="0" t="0" r="r" b="b"/>
              <a:pathLst>
                <a:path w="75831" h="116611">
                  <a:moveTo>
                    <a:pt x="75831" y="0"/>
                  </a:moveTo>
                  <a:lnTo>
                    <a:pt x="62864" y="0"/>
                  </a:lnTo>
                  <a:lnTo>
                    <a:pt x="62864" y="48221"/>
                  </a:lnTo>
                  <a:lnTo>
                    <a:pt x="13004" y="48221"/>
                  </a:lnTo>
                  <a:lnTo>
                    <a:pt x="13004" y="0"/>
                  </a:lnTo>
                  <a:lnTo>
                    <a:pt x="0" y="0"/>
                  </a:lnTo>
                  <a:lnTo>
                    <a:pt x="0" y="116611"/>
                  </a:lnTo>
                  <a:lnTo>
                    <a:pt x="13004" y="116611"/>
                  </a:lnTo>
                  <a:lnTo>
                    <a:pt x="13004" y="62179"/>
                  </a:lnTo>
                  <a:lnTo>
                    <a:pt x="62864" y="62179"/>
                  </a:lnTo>
                  <a:lnTo>
                    <a:pt x="62864" y="116611"/>
                  </a:lnTo>
                  <a:lnTo>
                    <a:pt x="75831" y="116611"/>
                  </a:lnTo>
                  <a:lnTo>
                    <a:pt x="7583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39" name="object 67"/>
            <p:cNvSpPr>
              <a:spLocks/>
            </p:cNvSpPr>
            <p:nvPr/>
          </p:nvSpPr>
          <p:spPr bwMode="auto">
            <a:xfrm>
              <a:off x="3139701" y="7634965"/>
              <a:ext cx="56019" cy="87376"/>
            </a:xfrm>
            <a:custGeom>
              <a:avLst/>
              <a:gdLst/>
              <a:ahLst/>
              <a:cxnLst>
                <a:cxn ang="0">
                  <a:pos x="13004" y="68300"/>
                </a:cxn>
                <a:cxn ang="0">
                  <a:pos x="11696" y="63398"/>
                </a:cxn>
                <a:cxn ang="0">
                  <a:pos x="11696" y="0"/>
                </a:cxn>
                <a:cxn ang="0">
                  <a:pos x="0" y="0"/>
                </a:cxn>
                <a:cxn ang="0">
                  <a:pos x="0" y="69888"/>
                </a:cxn>
                <a:cxn ang="0">
                  <a:pos x="1879" y="76123"/>
                </a:cxn>
                <a:cxn ang="0">
                  <a:pos x="5588" y="79984"/>
                </a:cxn>
                <a:cxn ang="0">
                  <a:pos x="9359" y="83807"/>
                </a:cxn>
                <a:cxn ang="0">
                  <a:pos x="13512" y="86144"/>
                </a:cxn>
                <a:cxn ang="0">
                  <a:pos x="18046" y="86880"/>
                </a:cxn>
                <a:cxn ang="0">
                  <a:pos x="19558" y="87236"/>
                </a:cxn>
                <a:cxn ang="0">
                  <a:pos x="22580" y="87375"/>
                </a:cxn>
                <a:cxn ang="0">
                  <a:pos x="28219" y="87375"/>
                </a:cxn>
                <a:cxn ang="0">
                  <a:pos x="32702" y="86144"/>
                </a:cxn>
                <a:cxn ang="0">
                  <a:pos x="36055" y="83629"/>
                </a:cxn>
                <a:cxn ang="0">
                  <a:pos x="39433" y="81152"/>
                </a:cxn>
                <a:cxn ang="0">
                  <a:pos x="42278" y="77355"/>
                </a:cxn>
                <a:cxn ang="0">
                  <a:pos x="44691" y="72275"/>
                </a:cxn>
                <a:cxn ang="0">
                  <a:pos x="45008" y="72593"/>
                </a:cxn>
                <a:cxn ang="0">
                  <a:pos x="45008" y="84950"/>
                </a:cxn>
                <a:cxn ang="0">
                  <a:pos x="56019" y="84950"/>
                </a:cxn>
                <a:cxn ang="0">
                  <a:pos x="56019" y="0"/>
                </a:cxn>
                <a:cxn ang="0">
                  <a:pos x="44361" y="0"/>
                </a:cxn>
                <a:cxn ang="0">
                  <a:pos x="44259" y="50317"/>
                </a:cxn>
                <a:cxn ang="0">
                  <a:pos x="43865" y="53898"/>
                </a:cxn>
                <a:cxn ang="0">
                  <a:pos x="43103" y="59232"/>
                </a:cxn>
                <a:cxn ang="0">
                  <a:pos x="41287" y="64109"/>
                </a:cxn>
                <a:cxn ang="0">
                  <a:pos x="38493" y="68529"/>
                </a:cxn>
                <a:cxn ang="0">
                  <a:pos x="35712" y="72974"/>
                </a:cxn>
                <a:cxn ang="0">
                  <a:pos x="31254" y="75196"/>
                </a:cxn>
                <a:cxn ang="0">
                  <a:pos x="21374" y="75196"/>
                </a:cxn>
                <a:cxn ang="0">
                  <a:pos x="18224" y="73812"/>
                </a:cxn>
                <a:cxn ang="0">
                  <a:pos x="15621" y="71031"/>
                </a:cxn>
                <a:cxn ang="0">
                  <a:pos x="13004" y="68300"/>
                </a:cxn>
              </a:cxnLst>
              <a:rect l="0" t="0" r="r" b="b"/>
              <a:pathLst>
                <a:path w="56019" h="87375">
                  <a:moveTo>
                    <a:pt x="13004" y="68300"/>
                  </a:moveTo>
                  <a:lnTo>
                    <a:pt x="11696" y="63398"/>
                  </a:lnTo>
                  <a:lnTo>
                    <a:pt x="11696" y="0"/>
                  </a:lnTo>
                  <a:lnTo>
                    <a:pt x="0" y="0"/>
                  </a:lnTo>
                  <a:lnTo>
                    <a:pt x="0" y="69888"/>
                  </a:lnTo>
                  <a:lnTo>
                    <a:pt x="1879" y="76123"/>
                  </a:lnTo>
                  <a:lnTo>
                    <a:pt x="5588" y="79984"/>
                  </a:lnTo>
                  <a:lnTo>
                    <a:pt x="9359" y="83807"/>
                  </a:lnTo>
                  <a:lnTo>
                    <a:pt x="13512" y="86144"/>
                  </a:lnTo>
                  <a:lnTo>
                    <a:pt x="18046" y="86880"/>
                  </a:lnTo>
                  <a:lnTo>
                    <a:pt x="19558" y="87236"/>
                  </a:lnTo>
                  <a:lnTo>
                    <a:pt x="22580" y="87375"/>
                  </a:lnTo>
                  <a:lnTo>
                    <a:pt x="28219" y="87375"/>
                  </a:lnTo>
                  <a:lnTo>
                    <a:pt x="32702" y="86144"/>
                  </a:lnTo>
                  <a:lnTo>
                    <a:pt x="36055" y="83629"/>
                  </a:lnTo>
                  <a:lnTo>
                    <a:pt x="39433" y="81152"/>
                  </a:lnTo>
                  <a:lnTo>
                    <a:pt x="42278" y="77355"/>
                  </a:lnTo>
                  <a:lnTo>
                    <a:pt x="44691" y="72275"/>
                  </a:lnTo>
                  <a:lnTo>
                    <a:pt x="45008" y="72593"/>
                  </a:lnTo>
                  <a:lnTo>
                    <a:pt x="45008" y="84950"/>
                  </a:lnTo>
                  <a:lnTo>
                    <a:pt x="56019" y="84950"/>
                  </a:lnTo>
                  <a:lnTo>
                    <a:pt x="56019" y="0"/>
                  </a:lnTo>
                  <a:lnTo>
                    <a:pt x="44361" y="0"/>
                  </a:lnTo>
                  <a:lnTo>
                    <a:pt x="44259" y="50317"/>
                  </a:lnTo>
                  <a:lnTo>
                    <a:pt x="43865" y="53898"/>
                  </a:lnTo>
                  <a:lnTo>
                    <a:pt x="43103" y="59232"/>
                  </a:lnTo>
                  <a:lnTo>
                    <a:pt x="41287" y="64109"/>
                  </a:lnTo>
                  <a:lnTo>
                    <a:pt x="38493" y="68529"/>
                  </a:lnTo>
                  <a:lnTo>
                    <a:pt x="35712" y="72974"/>
                  </a:lnTo>
                  <a:lnTo>
                    <a:pt x="31254" y="75196"/>
                  </a:lnTo>
                  <a:lnTo>
                    <a:pt x="21374" y="75196"/>
                  </a:lnTo>
                  <a:lnTo>
                    <a:pt x="18224" y="73812"/>
                  </a:lnTo>
                  <a:lnTo>
                    <a:pt x="15621" y="71031"/>
                  </a:lnTo>
                  <a:lnTo>
                    <a:pt x="13004" y="683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40" name="object 68"/>
            <p:cNvSpPr>
              <a:spLocks/>
            </p:cNvSpPr>
            <p:nvPr/>
          </p:nvSpPr>
          <p:spPr bwMode="auto">
            <a:xfrm>
              <a:off x="3215704" y="7632673"/>
              <a:ext cx="93853" cy="87236"/>
            </a:xfrm>
            <a:custGeom>
              <a:avLst/>
              <a:gdLst/>
              <a:ahLst/>
              <a:cxnLst>
                <a:cxn ang="0">
                  <a:pos x="82029" y="87236"/>
                </a:cxn>
                <a:cxn ang="0">
                  <a:pos x="93853" y="20497"/>
                </a:cxn>
                <a:cxn ang="0">
                  <a:pos x="89789" y="10325"/>
                </a:cxn>
                <a:cxn ang="0">
                  <a:pos x="84124" y="3479"/>
                </a:cxn>
                <a:cxn ang="0">
                  <a:pos x="79260" y="1219"/>
                </a:cxn>
                <a:cxn ang="0">
                  <a:pos x="72275" y="0"/>
                </a:cxn>
                <a:cxn ang="0">
                  <a:pos x="64084" y="952"/>
                </a:cxn>
                <a:cxn ang="0">
                  <a:pos x="58674" y="4622"/>
                </a:cxn>
                <a:cxn ang="0">
                  <a:pos x="53911" y="9931"/>
                </a:cxn>
                <a:cxn ang="0">
                  <a:pos x="50977" y="13843"/>
                </a:cxn>
                <a:cxn ang="0">
                  <a:pos x="47904" y="8115"/>
                </a:cxn>
                <a:cxn ang="0">
                  <a:pos x="39852" y="850"/>
                </a:cxn>
                <a:cxn ang="0">
                  <a:pos x="28346" y="0"/>
                </a:cxn>
                <a:cxn ang="0">
                  <a:pos x="22161" y="2628"/>
                </a:cxn>
                <a:cxn ang="0">
                  <a:pos x="15443" y="8318"/>
                </a:cxn>
                <a:cxn ang="0">
                  <a:pos x="11061" y="14312"/>
                </a:cxn>
                <a:cxn ang="0">
                  <a:pos x="0" y="2286"/>
                </a:cxn>
                <a:cxn ang="0">
                  <a:pos x="11696" y="87236"/>
                </a:cxn>
                <a:cxn ang="0">
                  <a:pos x="12915" y="27063"/>
                </a:cxn>
                <a:cxn ang="0">
                  <a:pos x="17653" y="18935"/>
                </a:cxn>
                <a:cxn ang="0">
                  <a:pos x="23253" y="14643"/>
                </a:cxn>
                <a:cxn ang="0">
                  <a:pos x="30226" y="12852"/>
                </a:cxn>
                <a:cxn ang="0">
                  <a:pos x="36525" y="14147"/>
                </a:cxn>
                <a:cxn ang="0">
                  <a:pos x="39649" y="19354"/>
                </a:cxn>
                <a:cxn ang="0">
                  <a:pos x="40944" y="25349"/>
                </a:cxn>
                <a:cxn ang="0">
                  <a:pos x="41084" y="87236"/>
                </a:cxn>
                <a:cxn ang="0">
                  <a:pos x="52781" y="29845"/>
                </a:cxn>
                <a:cxn ang="0">
                  <a:pos x="57238" y="19926"/>
                </a:cxn>
                <a:cxn ang="0">
                  <a:pos x="64211" y="12852"/>
                </a:cxn>
                <a:cxn ang="0">
                  <a:pos x="77546" y="14668"/>
                </a:cxn>
                <a:cxn ang="0">
                  <a:pos x="81102" y="21907"/>
                </a:cxn>
                <a:cxn ang="0">
                  <a:pos x="82029" y="32321"/>
                </a:cxn>
              </a:cxnLst>
              <a:rect l="0" t="0" r="r" b="b"/>
              <a:pathLst>
                <a:path w="93853" h="87236">
                  <a:moveTo>
                    <a:pt x="82029" y="32321"/>
                  </a:moveTo>
                  <a:lnTo>
                    <a:pt x="82029" y="87236"/>
                  </a:lnTo>
                  <a:lnTo>
                    <a:pt x="93853" y="87236"/>
                  </a:lnTo>
                  <a:lnTo>
                    <a:pt x="93853" y="20497"/>
                  </a:lnTo>
                  <a:lnTo>
                    <a:pt x="92494" y="14389"/>
                  </a:lnTo>
                  <a:lnTo>
                    <a:pt x="89789" y="10325"/>
                  </a:lnTo>
                  <a:lnTo>
                    <a:pt x="87096" y="6273"/>
                  </a:lnTo>
                  <a:lnTo>
                    <a:pt x="84124" y="3479"/>
                  </a:lnTo>
                  <a:lnTo>
                    <a:pt x="80873" y="1943"/>
                  </a:lnTo>
                  <a:lnTo>
                    <a:pt x="79260" y="1219"/>
                  </a:lnTo>
                  <a:lnTo>
                    <a:pt x="76238" y="431"/>
                  </a:lnTo>
                  <a:lnTo>
                    <a:pt x="72275" y="0"/>
                  </a:lnTo>
                  <a:lnTo>
                    <a:pt x="67729" y="0"/>
                  </a:lnTo>
                  <a:lnTo>
                    <a:pt x="64084" y="952"/>
                  </a:lnTo>
                  <a:lnTo>
                    <a:pt x="61379" y="2755"/>
                  </a:lnTo>
                  <a:lnTo>
                    <a:pt x="58674" y="4622"/>
                  </a:lnTo>
                  <a:lnTo>
                    <a:pt x="56222" y="7023"/>
                  </a:lnTo>
                  <a:lnTo>
                    <a:pt x="53911" y="9931"/>
                  </a:lnTo>
                  <a:lnTo>
                    <a:pt x="52882" y="11239"/>
                  </a:lnTo>
                  <a:lnTo>
                    <a:pt x="50977" y="13843"/>
                  </a:lnTo>
                  <a:lnTo>
                    <a:pt x="49796" y="11239"/>
                  </a:lnTo>
                  <a:lnTo>
                    <a:pt x="47904" y="8115"/>
                  </a:lnTo>
                  <a:lnTo>
                    <a:pt x="44754" y="4216"/>
                  </a:lnTo>
                  <a:lnTo>
                    <a:pt x="39852" y="850"/>
                  </a:lnTo>
                  <a:lnTo>
                    <a:pt x="36576" y="0"/>
                  </a:lnTo>
                  <a:lnTo>
                    <a:pt x="28346" y="0"/>
                  </a:lnTo>
                  <a:lnTo>
                    <a:pt x="24930" y="876"/>
                  </a:lnTo>
                  <a:lnTo>
                    <a:pt x="22161" y="2628"/>
                  </a:lnTo>
                  <a:lnTo>
                    <a:pt x="19431" y="4343"/>
                  </a:lnTo>
                  <a:lnTo>
                    <a:pt x="15443" y="8318"/>
                  </a:lnTo>
                  <a:lnTo>
                    <a:pt x="13068" y="11709"/>
                  </a:lnTo>
                  <a:lnTo>
                    <a:pt x="11061" y="14312"/>
                  </a:lnTo>
                  <a:lnTo>
                    <a:pt x="11061" y="2286"/>
                  </a:lnTo>
                  <a:lnTo>
                    <a:pt x="0" y="2286"/>
                  </a:lnTo>
                  <a:lnTo>
                    <a:pt x="0" y="87236"/>
                  </a:lnTo>
                  <a:lnTo>
                    <a:pt x="11696" y="87236"/>
                  </a:lnTo>
                  <a:lnTo>
                    <a:pt x="11696" y="33096"/>
                  </a:lnTo>
                  <a:lnTo>
                    <a:pt x="12915" y="27063"/>
                  </a:lnTo>
                  <a:lnTo>
                    <a:pt x="15278" y="22999"/>
                  </a:lnTo>
                  <a:lnTo>
                    <a:pt x="17653" y="18935"/>
                  </a:lnTo>
                  <a:lnTo>
                    <a:pt x="20332" y="16154"/>
                  </a:lnTo>
                  <a:lnTo>
                    <a:pt x="23253" y="14643"/>
                  </a:lnTo>
                  <a:lnTo>
                    <a:pt x="26873" y="13246"/>
                  </a:lnTo>
                  <a:lnTo>
                    <a:pt x="30226" y="12852"/>
                  </a:lnTo>
                  <a:lnTo>
                    <a:pt x="33883" y="12852"/>
                  </a:lnTo>
                  <a:lnTo>
                    <a:pt x="36525" y="14147"/>
                  </a:lnTo>
                  <a:lnTo>
                    <a:pt x="38100" y="16751"/>
                  </a:lnTo>
                  <a:lnTo>
                    <a:pt x="39649" y="19354"/>
                  </a:lnTo>
                  <a:lnTo>
                    <a:pt x="40601" y="22199"/>
                  </a:lnTo>
                  <a:lnTo>
                    <a:pt x="40944" y="25349"/>
                  </a:lnTo>
                  <a:lnTo>
                    <a:pt x="41084" y="28460"/>
                  </a:lnTo>
                  <a:lnTo>
                    <a:pt x="41084" y="87236"/>
                  </a:lnTo>
                  <a:lnTo>
                    <a:pt x="52781" y="87236"/>
                  </a:lnTo>
                  <a:lnTo>
                    <a:pt x="52781" y="29845"/>
                  </a:lnTo>
                  <a:lnTo>
                    <a:pt x="54254" y="24612"/>
                  </a:lnTo>
                  <a:lnTo>
                    <a:pt x="57238" y="19926"/>
                  </a:lnTo>
                  <a:lnTo>
                    <a:pt x="60223" y="15214"/>
                  </a:lnTo>
                  <a:lnTo>
                    <a:pt x="64211" y="12852"/>
                  </a:lnTo>
                  <a:lnTo>
                    <a:pt x="74180" y="12852"/>
                  </a:lnTo>
                  <a:lnTo>
                    <a:pt x="77546" y="14668"/>
                  </a:lnTo>
                  <a:lnTo>
                    <a:pt x="79324" y="18288"/>
                  </a:lnTo>
                  <a:lnTo>
                    <a:pt x="81102" y="21907"/>
                  </a:lnTo>
                  <a:lnTo>
                    <a:pt x="82029" y="26568"/>
                  </a:lnTo>
                  <a:lnTo>
                    <a:pt x="82029" y="3232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41" name="object 69"/>
            <p:cNvSpPr>
              <a:spLocks/>
            </p:cNvSpPr>
            <p:nvPr/>
          </p:nvSpPr>
          <p:spPr bwMode="auto">
            <a:xfrm>
              <a:off x="3325322" y="7632674"/>
              <a:ext cx="21767" cy="89674"/>
            </a:xfrm>
            <a:custGeom>
              <a:avLst/>
              <a:gdLst/>
              <a:ahLst/>
              <a:cxnLst>
                <a:cxn ang="0">
                  <a:pos x="15113" y="74066"/>
                </a:cxn>
                <a:cxn ang="0">
                  <a:pos x="12026" y="67843"/>
                </a:cxn>
                <a:cxn ang="0">
                  <a:pos x="21767" y="89674"/>
                </a:cxn>
                <a:cxn ang="0">
                  <a:pos x="17157" y="76669"/>
                </a:cxn>
                <a:cxn ang="0">
                  <a:pos x="50787" y="87541"/>
                </a:cxn>
                <a:cxn ang="0">
                  <a:pos x="59270" y="88849"/>
                </a:cxn>
                <a:cxn ang="0">
                  <a:pos x="65760" y="87236"/>
                </a:cxn>
                <a:cxn ang="0">
                  <a:pos x="65049" y="77101"/>
                </a:cxn>
                <a:cxn ang="0">
                  <a:pos x="58318" y="75603"/>
                </a:cxn>
                <a:cxn ang="0">
                  <a:pos x="58000" y="17462"/>
                </a:cxn>
                <a:cxn ang="0">
                  <a:pos x="53746" y="9359"/>
                </a:cxn>
                <a:cxn ang="0">
                  <a:pos x="47815" y="3746"/>
                </a:cxn>
                <a:cxn ang="0">
                  <a:pos x="39522" y="698"/>
                </a:cxn>
                <a:cxn ang="0">
                  <a:pos x="32181" y="0"/>
                </a:cxn>
                <a:cxn ang="0">
                  <a:pos x="16725" y="2184"/>
                </a:cxn>
                <a:cxn ang="0">
                  <a:pos x="6350" y="10845"/>
                </a:cxn>
                <a:cxn ang="0">
                  <a:pos x="3429" y="28130"/>
                </a:cxn>
                <a:cxn ang="0">
                  <a:pos x="14135" y="28282"/>
                </a:cxn>
                <a:cxn ang="0">
                  <a:pos x="15113" y="22923"/>
                </a:cxn>
                <a:cxn ang="0">
                  <a:pos x="17322" y="17564"/>
                </a:cxn>
                <a:cxn ang="0">
                  <a:pos x="25234" y="11887"/>
                </a:cxn>
                <a:cxn ang="0">
                  <a:pos x="39839" y="13081"/>
                </a:cxn>
                <a:cxn ang="0">
                  <a:pos x="45250" y="17868"/>
                </a:cxn>
                <a:cxn ang="0">
                  <a:pos x="46583" y="29248"/>
                </a:cxn>
                <a:cxn ang="0">
                  <a:pos x="44056" y="34277"/>
                </a:cxn>
                <a:cxn ang="0">
                  <a:pos x="21120" y="38646"/>
                </a:cxn>
                <a:cxn ang="0">
                  <a:pos x="11074" y="41402"/>
                </a:cxn>
                <a:cxn ang="0">
                  <a:pos x="5219" y="47129"/>
                </a:cxn>
                <a:cxn ang="0">
                  <a:pos x="1943" y="53428"/>
                </a:cxn>
                <a:cxn ang="0">
                  <a:pos x="101" y="62115"/>
                </a:cxn>
                <a:cxn ang="0">
                  <a:pos x="2044" y="78409"/>
                </a:cxn>
                <a:cxn ang="0">
                  <a:pos x="10147" y="87388"/>
                </a:cxn>
                <a:cxn ang="0">
                  <a:pos x="12026" y="67843"/>
                </a:cxn>
                <a:cxn ang="0">
                  <a:pos x="13004" y="56438"/>
                </a:cxn>
                <a:cxn ang="0">
                  <a:pos x="19202" y="51447"/>
                </a:cxn>
                <a:cxn ang="0">
                  <a:pos x="26974" y="49390"/>
                </a:cxn>
                <a:cxn ang="0">
                  <a:pos x="35496" y="47955"/>
                </a:cxn>
                <a:cxn ang="0">
                  <a:pos x="43700" y="45669"/>
                </a:cxn>
                <a:cxn ang="0">
                  <a:pos x="46304" y="63627"/>
                </a:cxn>
                <a:cxn ang="0">
                  <a:pos x="39547" y="72212"/>
                </a:cxn>
                <a:cxn ang="0">
                  <a:pos x="30099" y="77990"/>
                </a:cxn>
                <a:cxn ang="0">
                  <a:pos x="21767" y="89674"/>
                </a:cxn>
                <a:cxn ang="0">
                  <a:pos x="31838" y="88607"/>
                </a:cxn>
                <a:cxn ang="0">
                  <a:pos x="39001" y="84366"/>
                </a:cxn>
                <a:cxn ang="0">
                  <a:pos x="44196" y="79451"/>
                </a:cxn>
                <a:cxn ang="0">
                  <a:pos x="46964" y="76034"/>
                </a:cxn>
                <a:cxn ang="0">
                  <a:pos x="47955" y="82207"/>
                </a:cxn>
              </a:cxnLst>
              <a:rect l="0" t="0" r="r" b="b"/>
              <a:pathLst>
                <a:path w="21767" h="89674">
                  <a:moveTo>
                    <a:pt x="17157" y="76669"/>
                  </a:moveTo>
                  <a:lnTo>
                    <a:pt x="15113" y="74066"/>
                  </a:lnTo>
                  <a:lnTo>
                    <a:pt x="13042" y="71462"/>
                  </a:lnTo>
                  <a:lnTo>
                    <a:pt x="12026" y="67843"/>
                  </a:lnTo>
                  <a:lnTo>
                    <a:pt x="15379" y="89674"/>
                  </a:lnTo>
                  <a:lnTo>
                    <a:pt x="21767" y="89674"/>
                  </a:lnTo>
                  <a:lnTo>
                    <a:pt x="20345" y="77990"/>
                  </a:lnTo>
                  <a:lnTo>
                    <a:pt x="17157" y="76669"/>
                  </a:lnTo>
                  <a:close/>
                </a:path>
                <a:path w="21767" h="89674">
                  <a:moveTo>
                    <a:pt x="49364" y="84886"/>
                  </a:moveTo>
                  <a:lnTo>
                    <a:pt x="50787" y="87541"/>
                  </a:lnTo>
                  <a:lnTo>
                    <a:pt x="54076" y="88849"/>
                  </a:lnTo>
                  <a:lnTo>
                    <a:pt x="59270" y="88849"/>
                  </a:lnTo>
                  <a:lnTo>
                    <a:pt x="62496" y="88303"/>
                  </a:lnTo>
                  <a:lnTo>
                    <a:pt x="65760" y="87236"/>
                  </a:lnTo>
                  <a:lnTo>
                    <a:pt x="65760" y="77000"/>
                  </a:lnTo>
                  <a:lnTo>
                    <a:pt x="65049" y="77101"/>
                  </a:lnTo>
                  <a:lnTo>
                    <a:pt x="61874" y="77647"/>
                  </a:lnTo>
                  <a:lnTo>
                    <a:pt x="58318" y="75603"/>
                  </a:lnTo>
                  <a:lnTo>
                    <a:pt x="58000" y="72453"/>
                  </a:lnTo>
                  <a:lnTo>
                    <a:pt x="58000" y="17462"/>
                  </a:lnTo>
                  <a:lnTo>
                    <a:pt x="56578" y="12649"/>
                  </a:lnTo>
                  <a:lnTo>
                    <a:pt x="53746" y="9359"/>
                  </a:lnTo>
                  <a:lnTo>
                    <a:pt x="50939" y="6057"/>
                  </a:lnTo>
                  <a:lnTo>
                    <a:pt x="47815" y="3746"/>
                  </a:lnTo>
                  <a:lnTo>
                    <a:pt x="44361" y="2463"/>
                  </a:lnTo>
                  <a:lnTo>
                    <a:pt x="39522" y="698"/>
                  </a:lnTo>
                  <a:lnTo>
                    <a:pt x="35077" y="177"/>
                  </a:lnTo>
                  <a:lnTo>
                    <a:pt x="32181" y="0"/>
                  </a:lnTo>
                  <a:lnTo>
                    <a:pt x="23622" y="0"/>
                  </a:lnTo>
                  <a:lnTo>
                    <a:pt x="16725" y="2184"/>
                  </a:lnTo>
                  <a:lnTo>
                    <a:pt x="11531" y="6502"/>
                  </a:lnTo>
                  <a:lnTo>
                    <a:pt x="6350" y="10845"/>
                  </a:lnTo>
                  <a:lnTo>
                    <a:pt x="3657" y="18034"/>
                  </a:lnTo>
                  <a:lnTo>
                    <a:pt x="3429" y="28130"/>
                  </a:lnTo>
                  <a:lnTo>
                    <a:pt x="14135" y="28130"/>
                  </a:lnTo>
                  <a:lnTo>
                    <a:pt x="14135" y="28282"/>
                  </a:lnTo>
                  <a:lnTo>
                    <a:pt x="14516" y="25603"/>
                  </a:lnTo>
                  <a:lnTo>
                    <a:pt x="15113" y="22923"/>
                  </a:lnTo>
                  <a:lnTo>
                    <a:pt x="15875" y="20091"/>
                  </a:lnTo>
                  <a:lnTo>
                    <a:pt x="17322" y="17564"/>
                  </a:lnTo>
                  <a:lnTo>
                    <a:pt x="21678" y="13004"/>
                  </a:lnTo>
                  <a:lnTo>
                    <a:pt x="25234" y="11887"/>
                  </a:lnTo>
                  <a:lnTo>
                    <a:pt x="35725" y="11887"/>
                  </a:lnTo>
                  <a:lnTo>
                    <a:pt x="39839" y="13081"/>
                  </a:lnTo>
                  <a:lnTo>
                    <a:pt x="42545" y="15430"/>
                  </a:lnTo>
                  <a:lnTo>
                    <a:pt x="45250" y="17868"/>
                  </a:lnTo>
                  <a:lnTo>
                    <a:pt x="46583" y="21234"/>
                  </a:lnTo>
                  <a:lnTo>
                    <a:pt x="46583" y="29248"/>
                  </a:lnTo>
                  <a:lnTo>
                    <a:pt x="46101" y="31699"/>
                  </a:lnTo>
                  <a:lnTo>
                    <a:pt x="44056" y="34277"/>
                  </a:lnTo>
                  <a:lnTo>
                    <a:pt x="40436" y="35572"/>
                  </a:lnTo>
                  <a:lnTo>
                    <a:pt x="21120" y="38646"/>
                  </a:lnTo>
                  <a:lnTo>
                    <a:pt x="15379" y="39547"/>
                  </a:lnTo>
                  <a:lnTo>
                    <a:pt x="11074" y="41402"/>
                  </a:lnTo>
                  <a:lnTo>
                    <a:pt x="8140" y="44259"/>
                  </a:lnTo>
                  <a:lnTo>
                    <a:pt x="5219" y="47129"/>
                  </a:lnTo>
                  <a:lnTo>
                    <a:pt x="3162" y="50177"/>
                  </a:lnTo>
                  <a:lnTo>
                    <a:pt x="1943" y="53428"/>
                  </a:lnTo>
                  <a:lnTo>
                    <a:pt x="533" y="57772"/>
                  </a:lnTo>
                  <a:lnTo>
                    <a:pt x="101" y="62115"/>
                  </a:lnTo>
                  <a:lnTo>
                    <a:pt x="0" y="72555"/>
                  </a:lnTo>
                  <a:lnTo>
                    <a:pt x="2044" y="78409"/>
                  </a:lnTo>
                  <a:lnTo>
                    <a:pt x="6096" y="82931"/>
                  </a:lnTo>
                  <a:lnTo>
                    <a:pt x="10147" y="87388"/>
                  </a:lnTo>
                  <a:lnTo>
                    <a:pt x="15379" y="89674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3004" y="56438"/>
                  </a:lnTo>
                  <a:lnTo>
                    <a:pt x="15049" y="54571"/>
                  </a:lnTo>
                  <a:lnTo>
                    <a:pt x="19202" y="51447"/>
                  </a:lnTo>
                  <a:lnTo>
                    <a:pt x="23520" y="50088"/>
                  </a:lnTo>
                  <a:lnTo>
                    <a:pt x="26974" y="49390"/>
                  </a:lnTo>
                  <a:lnTo>
                    <a:pt x="31838" y="48615"/>
                  </a:lnTo>
                  <a:lnTo>
                    <a:pt x="35496" y="47955"/>
                  </a:lnTo>
                  <a:lnTo>
                    <a:pt x="40500" y="46786"/>
                  </a:lnTo>
                  <a:lnTo>
                    <a:pt x="43700" y="45669"/>
                  </a:lnTo>
                  <a:lnTo>
                    <a:pt x="46304" y="43853"/>
                  </a:lnTo>
                  <a:lnTo>
                    <a:pt x="46304" y="63627"/>
                  </a:lnTo>
                  <a:lnTo>
                    <a:pt x="44056" y="68364"/>
                  </a:lnTo>
                  <a:lnTo>
                    <a:pt x="39547" y="72212"/>
                  </a:lnTo>
                  <a:lnTo>
                    <a:pt x="35077" y="76060"/>
                  </a:lnTo>
                  <a:lnTo>
                    <a:pt x="30099" y="77990"/>
                  </a:lnTo>
                  <a:lnTo>
                    <a:pt x="20345" y="77990"/>
                  </a:lnTo>
                  <a:lnTo>
                    <a:pt x="21767" y="89674"/>
                  </a:lnTo>
                  <a:lnTo>
                    <a:pt x="27305" y="89674"/>
                  </a:lnTo>
                  <a:lnTo>
                    <a:pt x="31838" y="88607"/>
                  </a:lnTo>
                  <a:lnTo>
                    <a:pt x="35407" y="86499"/>
                  </a:lnTo>
                  <a:lnTo>
                    <a:pt x="39001" y="84366"/>
                  </a:lnTo>
                  <a:lnTo>
                    <a:pt x="41884" y="82029"/>
                  </a:lnTo>
                  <a:lnTo>
                    <a:pt x="44196" y="79451"/>
                  </a:lnTo>
                  <a:lnTo>
                    <a:pt x="44577" y="78905"/>
                  </a:lnTo>
                  <a:lnTo>
                    <a:pt x="46964" y="76034"/>
                  </a:lnTo>
                  <a:lnTo>
                    <a:pt x="47104" y="79248"/>
                  </a:lnTo>
                  <a:lnTo>
                    <a:pt x="47955" y="82207"/>
                  </a:lnTo>
                  <a:lnTo>
                    <a:pt x="49364" y="848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42" name="object 70"/>
            <p:cNvSpPr>
              <a:spLocks/>
            </p:cNvSpPr>
            <p:nvPr/>
          </p:nvSpPr>
          <p:spPr bwMode="auto">
            <a:xfrm>
              <a:off x="3405541" y="7632683"/>
              <a:ext cx="56832" cy="87236"/>
            </a:xfrm>
            <a:custGeom>
              <a:avLst/>
              <a:gdLst/>
              <a:ahLst/>
              <a:cxnLst>
                <a:cxn ang="0">
                  <a:pos x="56832" y="19608"/>
                </a:cxn>
                <a:cxn ang="0">
                  <a:pos x="54927" y="12496"/>
                </a:cxn>
                <a:cxn ang="0">
                  <a:pos x="51079" y="8305"/>
                </a:cxn>
                <a:cxn ang="0">
                  <a:pos x="47256" y="4038"/>
                </a:cxn>
                <a:cxn ang="0">
                  <a:pos x="42964" y="1536"/>
                </a:cxn>
                <a:cxn ang="0">
                  <a:pos x="38328" y="660"/>
                </a:cxn>
                <a:cxn ang="0">
                  <a:pos x="35394" y="190"/>
                </a:cxn>
                <a:cxn ang="0">
                  <a:pos x="32499" y="0"/>
                </a:cxn>
                <a:cxn ang="0">
                  <a:pos x="28575" y="0"/>
                </a:cxn>
                <a:cxn ang="0">
                  <a:pos x="25260" y="863"/>
                </a:cxn>
                <a:cxn ang="0">
                  <a:pos x="22491" y="2628"/>
                </a:cxn>
                <a:cxn ang="0">
                  <a:pos x="19723" y="4330"/>
                </a:cxn>
                <a:cxn ang="0">
                  <a:pos x="15582" y="8305"/>
                </a:cxn>
                <a:cxn ang="0">
                  <a:pos x="13081" y="11696"/>
                </a:cxn>
                <a:cxn ang="0">
                  <a:pos x="11061" y="14312"/>
                </a:cxn>
                <a:cxn ang="0">
                  <a:pos x="11061" y="2273"/>
                </a:cxn>
                <a:cxn ang="0">
                  <a:pos x="0" y="2273"/>
                </a:cxn>
                <a:cxn ang="0">
                  <a:pos x="0" y="87236"/>
                </a:cxn>
                <a:cxn ang="0">
                  <a:pos x="11684" y="87236"/>
                </a:cxn>
                <a:cxn ang="0">
                  <a:pos x="11684" y="33083"/>
                </a:cxn>
                <a:cxn ang="0">
                  <a:pos x="12877" y="27050"/>
                </a:cxn>
                <a:cxn ang="0">
                  <a:pos x="15278" y="22986"/>
                </a:cxn>
                <a:cxn ang="0">
                  <a:pos x="17640" y="18922"/>
                </a:cxn>
                <a:cxn ang="0">
                  <a:pos x="20320" y="16141"/>
                </a:cxn>
                <a:cxn ang="0">
                  <a:pos x="23241" y="14630"/>
                </a:cxn>
                <a:cxn ang="0">
                  <a:pos x="26873" y="13246"/>
                </a:cxn>
                <a:cxn ang="0">
                  <a:pos x="30187" y="12839"/>
                </a:cxn>
                <a:cxn ang="0">
                  <a:pos x="35953" y="12839"/>
                </a:cxn>
                <a:cxn ang="0">
                  <a:pos x="39839" y="14706"/>
                </a:cxn>
                <a:cxn ang="0">
                  <a:pos x="41922" y="18427"/>
                </a:cxn>
                <a:cxn ang="0">
                  <a:pos x="43954" y="22174"/>
                </a:cxn>
                <a:cxn ang="0">
                  <a:pos x="44970" y="27673"/>
                </a:cxn>
                <a:cxn ang="0">
                  <a:pos x="44970" y="87236"/>
                </a:cxn>
                <a:cxn ang="0">
                  <a:pos x="56832" y="87236"/>
                </a:cxn>
                <a:cxn ang="0">
                  <a:pos x="56832" y="19608"/>
                </a:cxn>
              </a:cxnLst>
              <a:rect l="0" t="0" r="r" b="b"/>
              <a:pathLst>
                <a:path w="56832" h="87236">
                  <a:moveTo>
                    <a:pt x="56832" y="19608"/>
                  </a:moveTo>
                  <a:lnTo>
                    <a:pt x="54927" y="12496"/>
                  </a:lnTo>
                  <a:lnTo>
                    <a:pt x="51079" y="8305"/>
                  </a:lnTo>
                  <a:lnTo>
                    <a:pt x="47256" y="4038"/>
                  </a:lnTo>
                  <a:lnTo>
                    <a:pt x="42964" y="1536"/>
                  </a:lnTo>
                  <a:lnTo>
                    <a:pt x="38328" y="660"/>
                  </a:lnTo>
                  <a:lnTo>
                    <a:pt x="35394" y="190"/>
                  </a:lnTo>
                  <a:lnTo>
                    <a:pt x="32499" y="0"/>
                  </a:lnTo>
                  <a:lnTo>
                    <a:pt x="28575" y="0"/>
                  </a:lnTo>
                  <a:lnTo>
                    <a:pt x="25260" y="863"/>
                  </a:lnTo>
                  <a:lnTo>
                    <a:pt x="22491" y="2628"/>
                  </a:lnTo>
                  <a:lnTo>
                    <a:pt x="19723" y="4330"/>
                  </a:lnTo>
                  <a:lnTo>
                    <a:pt x="15582" y="8305"/>
                  </a:lnTo>
                  <a:lnTo>
                    <a:pt x="13081" y="11696"/>
                  </a:lnTo>
                  <a:lnTo>
                    <a:pt x="11061" y="14312"/>
                  </a:lnTo>
                  <a:lnTo>
                    <a:pt x="11061" y="2273"/>
                  </a:lnTo>
                  <a:lnTo>
                    <a:pt x="0" y="2273"/>
                  </a:lnTo>
                  <a:lnTo>
                    <a:pt x="0" y="87236"/>
                  </a:lnTo>
                  <a:lnTo>
                    <a:pt x="11684" y="87236"/>
                  </a:lnTo>
                  <a:lnTo>
                    <a:pt x="11684" y="33083"/>
                  </a:lnTo>
                  <a:lnTo>
                    <a:pt x="12877" y="27050"/>
                  </a:lnTo>
                  <a:lnTo>
                    <a:pt x="15278" y="22986"/>
                  </a:lnTo>
                  <a:lnTo>
                    <a:pt x="17640" y="18922"/>
                  </a:lnTo>
                  <a:lnTo>
                    <a:pt x="20320" y="16141"/>
                  </a:lnTo>
                  <a:lnTo>
                    <a:pt x="23241" y="14630"/>
                  </a:lnTo>
                  <a:lnTo>
                    <a:pt x="26873" y="13246"/>
                  </a:lnTo>
                  <a:lnTo>
                    <a:pt x="30187" y="12839"/>
                  </a:lnTo>
                  <a:lnTo>
                    <a:pt x="35953" y="12839"/>
                  </a:lnTo>
                  <a:lnTo>
                    <a:pt x="39839" y="14706"/>
                  </a:lnTo>
                  <a:lnTo>
                    <a:pt x="41922" y="18427"/>
                  </a:lnTo>
                  <a:lnTo>
                    <a:pt x="43954" y="22174"/>
                  </a:lnTo>
                  <a:lnTo>
                    <a:pt x="44970" y="27673"/>
                  </a:lnTo>
                  <a:lnTo>
                    <a:pt x="44970" y="87236"/>
                  </a:lnTo>
                  <a:lnTo>
                    <a:pt x="56832" y="87236"/>
                  </a:lnTo>
                  <a:lnTo>
                    <a:pt x="56832" y="196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7243" name="object 71"/>
            <p:cNvSpPr>
              <a:spLocks/>
            </p:cNvSpPr>
            <p:nvPr/>
          </p:nvSpPr>
          <p:spPr bwMode="auto">
            <a:xfrm>
              <a:off x="3478268" y="7632674"/>
              <a:ext cx="21780" cy="89674"/>
            </a:xfrm>
            <a:custGeom>
              <a:avLst/>
              <a:gdLst/>
              <a:ahLst/>
              <a:cxnLst>
                <a:cxn ang="0">
                  <a:pos x="15163" y="74066"/>
                </a:cxn>
                <a:cxn ang="0">
                  <a:pos x="12039" y="67843"/>
                </a:cxn>
                <a:cxn ang="0">
                  <a:pos x="21780" y="89674"/>
                </a:cxn>
                <a:cxn ang="0">
                  <a:pos x="17195" y="76669"/>
                </a:cxn>
                <a:cxn ang="0">
                  <a:pos x="50787" y="87541"/>
                </a:cxn>
                <a:cxn ang="0">
                  <a:pos x="59283" y="88849"/>
                </a:cxn>
                <a:cxn ang="0">
                  <a:pos x="65811" y="87236"/>
                </a:cxn>
                <a:cxn ang="0">
                  <a:pos x="65049" y="77101"/>
                </a:cxn>
                <a:cxn ang="0">
                  <a:pos x="58356" y="75603"/>
                </a:cxn>
                <a:cxn ang="0">
                  <a:pos x="58000" y="17462"/>
                </a:cxn>
                <a:cxn ang="0">
                  <a:pos x="53784" y="9359"/>
                </a:cxn>
                <a:cxn ang="0">
                  <a:pos x="47828" y="3746"/>
                </a:cxn>
                <a:cxn ang="0">
                  <a:pos x="39522" y="698"/>
                </a:cxn>
                <a:cxn ang="0">
                  <a:pos x="32181" y="0"/>
                </a:cxn>
                <a:cxn ang="0">
                  <a:pos x="16776" y="2184"/>
                </a:cxn>
                <a:cxn ang="0">
                  <a:pos x="6362" y="10845"/>
                </a:cxn>
                <a:cxn ang="0">
                  <a:pos x="3429" y="28130"/>
                </a:cxn>
                <a:cxn ang="0">
                  <a:pos x="14147" y="28282"/>
                </a:cxn>
                <a:cxn ang="0">
                  <a:pos x="15163" y="22923"/>
                </a:cxn>
                <a:cxn ang="0">
                  <a:pos x="17373" y="17564"/>
                </a:cxn>
                <a:cxn ang="0">
                  <a:pos x="25234" y="11887"/>
                </a:cxn>
                <a:cxn ang="0">
                  <a:pos x="39852" y="13081"/>
                </a:cxn>
                <a:cxn ang="0">
                  <a:pos x="45288" y="17868"/>
                </a:cxn>
                <a:cxn ang="0">
                  <a:pos x="46634" y="29248"/>
                </a:cxn>
                <a:cxn ang="0">
                  <a:pos x="44069" y="34277"/>
                </a:cxn>
                <a:cxn ang="0">
                  <a:pos x="21145" y="38646"/>
                </a:cxn>
                <a:cxn ang="0">
                  <a:pos x="11074" y="41402"/>
                </a:cxn>
                <a:cxn ang="0">
                  <a:pos x="5219" y="47129"/>
                </a:cxn>
                <a:cxn ang="0">
                  <a:pos x="1993" y="53428"/>
                </a:cxn>
                <a:cxn ang="0">
                  <a:pos x="139" y="62115"/>
                </a:cxn>
                <a:cxn ang="0">
                  <a:pos x="0" y="72555"/>
                </a:cxn>
                <a:cxn ang="0">
                  <a:pos x="6134" y="82931"/>
                </a:cxn>
                <a:cxn ang="0">
                  <a:pos x="15417" y="89674"/>
                </a:cxn>
                <a:cxn ang="0">
                  <a:pos x="12039" y="59283"/>
                </a:cxn>
                <a:cxn ang="0">
                  <a:pos x="15062" y="54571"/>
                </a:cxn>
                <a:cxn ang="0">
                  <a:pos x="23558" y="50088"/>
                </a:cxn>
                <a:cxn ang="0">
                  <a:pos x="31851" y="48615"/>
                </a:cxn>
                <a:cxn ang="0">
                  <a:pos x="40513" y="46786"/>
                </a:cxn>
                <a:cxn ang="0">
                  <a:pos x="46304" y="43853"/>
                </a:cxn>
                <a:cxn ang="0">
                  <a:pos x="44069" y="68364"/>
                </a:cxn>
                <a:cxn ang="0">
                  <a:pos x="35077" y="76060"/>
                </a:cxn>
                <a:cxn ang="0">
                  <a:pos x="20358" y="77990"/>
                </a:cxn>
                <a:cxn ang="0">
                  <a:pos x="27317" y="89674"/>
                </a:cxn>
                <a:cxn ang="0">
                  <a:pos x="35458" y="86499"/>
                </a:cxn>
                <a:cxn ang="0">
                  <a:pos x="41922" y="82029"/>
                </a:cxn>
                <a:cxn ang="0">
                  <a:pos x="44627" y="78905"/>
                </a:cxn>
                <a:cxn ang="0">
                  <a:pos x="47155" y="79248"/>
                </a:cxn>
                <a:cxn ang="0">
                  <a:pos x="49403" y="84886"/>
                </a:cxn>
              </a:cxnLst>
              <a:rect l="0" t="0" r="r" b="b"/>
              <a:pathLst>
                <a:path w="21780" h="89674">
                  <a:moveTo>
                    <a:pt x="17195" y="76669"/>
                  </a:moveTo>
                  <a:lnTo>
                    <a:pt x="15163" y="74066"/>
                  </a:lnTo>
                  <a:lnTo>
                    <a:pt x="13081" y="71462"/>
                  </a:lnTo>
                  <a:lnTo>
                    <a:pt x="12039" y="67843"/>
                  </a:lnTo>
                  <a:lnTo>
                    <a:pt x="15417" y="89674"/>
                  </a:lnTo>
                  <a:lnTo>
                    <a:pt x="21780" y="89674"/>
                  </a:lnTo>
                  <a:lnTo>
                    <a:pt x="20358" y="77990"/>
                  </a:lnTo>
                  <a:lnTo>
                    <a:pt x="17195" y="76669"/>
                  </a:lnTo>
                  <a:close/>
                </a:path>
                <a:path w="21780" h="89674">
                  <a:moveTo>
                    <a:pt x="49403" y="84886"/>
                  </a:moveTo>
                  <a:lnTo>
                    <a:pt x="50787" y="87541"/>
                  </a:lnTo>
                  <a:lnTo>
                    <a:pt x="54102" y="88849"/>
                  </a:lnTo>
                  <a:lnTo>
                    <a:pt x="59283" y="88849"/>
                  </a:lnTo>
                  <a:lnTo>
                    <a:pt x="62509" y="88303"/>
                  </a:lnTo>
                  <a:lnTo>
                    <a:pt x="65811" y="87236"/>
                  </a:lnTo>
                  <a:lnTo>
                    <a:pt x="65811" y="77000"/>
                  </a:lnTo>
                  <a:lnTo>
                    <a:pt x="65049" y="77101"/>
                  </a:lnTo>
                  <a:lnTo>
                    <a:pt x="61912" y="77647"/>
                  </a:lnTo>
                  <a:lnTo>
                    <a:pt x="58356" y="75603"/>
                  </a:lnTo>
                  <a:lnTo>
                    <a:pt x="58000" y="72453"/>
                  </a:lnTo>
                  <a:lnTo>
                    <a:pt x="58000" y="17462"/>
                  </a:lnTo>
                  <a:lnTo>
                    <a:pt x="56591" y="12649"/>
                  </a:lnTo>
                  <a:lnTo>
                    <a:pt x="53784" y="9359"/>
                  </a:lnTo>
                  <a:lnTo>
                    <a:pt x="50977" y="6057"/>
                  </a:lnTo>
                  <a:lnTo>
                    <a:pt x="47828" y="3746"/>
                  </a:lnTo>
                  <a:lnTo>
                    <a:pt x="44373" y="2463"/>
                  </a:lnTo>
                  <a:lnTo>
                    <a:pt x="39522" y="698"/>
                  </a:lnTo>
                  <a:lnTo>
                    <a:pt x="35077" y="177"/>
                  </a:lnTo>
                  <a:lnTo>
                    <a:pt x="32181" y="0"/>
                  </a:lnTo>
                  <a:lnTo>
                    <a:pt x="23622" y="0"/>
                  </a:lnTo>
                  <a:lnTo>
                    <a:pt x="16776" y="2184"/>
                  </a:lnTo>
                  <a:lnTo>
                    <a:pt x="11569" y="6502"/>
                  </a:lnTo>
                  <a:lnTo>
                    <a:pt x="6362" y="10845"/>
                  </a:lnTo>
                  <a:lnTo>
                    <a:pt x="3632" y="18034"/>
                  </a:lnTo>
                  <a:lnTo>
                    <a:pt x="3429" y="28130"/>
                  </a:lnTo>
                  <a:lnTo>
                    <a:pt x="14147" y="28130"/>
                  </a:lnTo>
                  <a:lnTo>
                    <a:pt x="14147" y="28282"/>
                  </a:lnTo>
                  <a:lnTo>
                    <a:pt x="14566" y="25603"/>
                  </a:lnTo>
                  <a:lnTo>
                    <a:pt x="15163" y="22923"/>
                  </a:lnTo>
                  <a:lnTo>
                    <a:pt x="15875" y="20091"/>
                  </a:lnTo>
                  <a:lnTo>
                    <a:pt x="17373" y="17564"/>
                  </a:lnTo>
                  <a:lnTo>
                    <a:pt x="21691" y="13004"/>
                  </a:lnTo>
                  <a:lnTo>
                    <a:pt x="25234" y="11887"/>
                  </a:lnTo>
                  <a:lnTo>
                    <a:pt x="35775" y="11887"/>
                  </a:lnTo>
                  <a:lnTo>
                    <a:pt x="39852" y="13081"/>
                  </a:lnTo>
                  <a:lnTo>
                    <a:pt x="42583" y="15430"/>
                  </a:lnTo>
                  <a:lnTo>
                    <a:pt x="45288" y="17868"/>
                  </a:lnTo>
                  <a:lnTo>
                    <a:pt x="46634" y="21234"/>
                  </a:lnTo>
                  <a:lnTo>
                    <a:pt x="46634" y="29248"/>
                  </a:lnTo>
                  <a:lnTo>
                    <a:pt x="46113" y="31699"/>
                  </a:lnTo>
                  <a:lnTo>
                    <a:pt x="44069" y="34277"/>
                  </a:lnTo>
                  <a:lnTo>
                    <a:pt x="40474" y="35572"/>
                  </a:lnTo>
                  <a:lnTo>
                    <a:pt x="21145" y="38646"/>
                  </a:lnTo>
                  <a:lnTo>
                    <a:pt x="15417" y="39547"/>
                  </a:lnTo>
                  <a:lnTo>
                    <a:pt x="11074" y="41402"/>
                  </a:lnTo>
                  <a:lnTo>
                    <a:pt x="8140" y="44259"/>
                  </a:lnTo>
                  <a:lnTo>
                    <a:pt x="5219" y="47129"/>
                  </a:lnTo>
                  <a:lnTo>
                    <a:pt x="3175" y="50177"/>
                  </a:lnTo>
                  <a:lnTo>
                    <a:pt x="1993" y="53428"/>
                  </a:lnTo>
                  <a:lnTo>
                    <a:pt x="571" y="57772"/>
                  </a:lnTo>
                  <a:lnTo>
                    <a:pt x="139" y="62115"/>
                  </a:lnTo>
                  <a:lnTo>
                    <a:pt x="0" y="65290"/>
                  </a:lnTo>
                  <a:lnTo>
                    <a:pt x="0" y="72555"/>
                  </a:lnTo>
                  <a:lnTo>
                    <a:pt x="2057" y="78409"/>
                  </a:lnTo>
                  <a:lnTo>
                    <a:pt x="6134" y="82931"/>
                  </a:lnTo>
                  <a:lnTo>
                    <a:pt x="10185" y="87388"/>
                  </a:lnTo>
                  <a:lnTo>
                    <a:pt x="15417" y="89674"/>
                  </a:lnTo>
                  <a:lnTo>
                    <a:pt x="12039" y="67843"/>
                  </a:lnTo>
                  <a:lnTo>
                    <a:pt x="12039" y="59283"/>
                  </a:lnTo>
                  <a:lnTo>
                    <a:pt x="13055" y="56438"/>
                  </a:lnTo>
                  <a:lnTo>
                    <a:pt x="15062" y="54571"/>
                  </a:lnTo>
                  <a:lnTo>
                    <a:pt x="19240" y="51447"/>
                  </a:lnTo>
                  <a:lnTo>
                    <a:pt x="23558" y="50088"/>
                  </a:lnTo>
                  <a:lnTo>
                    <a:pt x="26974" y="49390"/>
                  </a:lnTo>
                  <a:lnTo>
                    <a:pt x="31851" y="48615"/>
                  </a:lnTo>
                  <a:lnTo>
                    <a:pt x="35547" y="47955"/>
                  </a:lnTo>
                  <a:lnTo>
                    <a:pt x="40513" y="46786"/>
                  </a:lnTo>
                  <a:lnTo>
                    <a:pt x="43713" y="45669"/>
                  </a:lnTo>
                  <a:lnTo>
                    <a:pt x="46304" y="43853"/>
                  </a:lnTo>
                  <a:lnTo>
                    <a:pt x="46304" y="63627"/>
                  </a:lnTo>
                  <a:lnTo>
                    <a:pt x="44069" y="68364"/>
                  </a:lnTo>
                  <a:lnTo>
                    <a:pt x="39598" y="72212"/>
                  </a:lnTo>
                  <a:lnTo>
                    <a:pt x="35077" y="76060"/>
                  </a:lnTo>
                  <a:lnTo>
                    <a:pt x="30111" y="77990"/>
                  </a:lnTo>
                  <a:lnTo>
                    <a:pt x="20358" y="77990"/>
                  </a:lnTo>
                  <a:lnTo>
                    <a:pt x="21780" y="89674"/>
                  </a:lnTo>
                  <a:lnTo>
                    <a:pt x="27317" y="89674"/>
                  </a:lnTo>
                  <a:lnTo>
                    <a:pt x="31851" y="88607"/>
                  </a:lnTo>
                  <a:lnTo>
                    <a:pt x="35458" y="86499"/>
                  </a:lnTo>
                  <a:lnTo>
                    <a:pt x="39027" y="84366"/>
                  </a:lnTo>
                  <a:lnTo>
                    <a:pt x="41922" y="82029"/>
                  </a:lnTo>
                  <a:lnTo>
                    <a:pt x="44208" y="79451"/>
                  </a:lnTo>
                  <a:lnTo>
                    <a:pt x="44627" y="78905"/>
                  </a:lnTo>
                  <a:lnTo>
                    <a:pt x="46964" y="76034"/>
                  </a:lnTo>
                  <a:lnTo>
                    <a:pt x="47155" y="79248"/>
                  </a:lnTo>
                  <a:lnTo>
                    <a:pt x="47993" y="82207"/>
                  </a:lnTo>
                  <a:lnTo>
                    <a:pt x="49403" y="848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7170" name="object 72"/>
          <p:cNvSpPr>
            <a:spLocks/>
          </p:cNvSpPr>
          <p:nvPr/>
        </p:nvSpPr>
        <p:spPr bwMode="auto">
          <a:xfrm>
            <a:off x="1588" y="1588"/>
            <a:ext cx="674687" cy="8180387"/>
          </a:xfrm>
          <a:custGeom>
            <a:avLst/>
            <a:gdLst/>
            <a:ahLst/>
            <a:cxnLst>
              <a:cxn ang="0">
                <a:pos x="674217" y="8181009"/>
              </a:cxn>
              <a:cxn ang="0">
                <a:pos x="674217" y="0"/>
              </a:cxn>
              <a:cxn ang="0">
                <a:pos x="0" y="0"/>
              </a:cxn>
              <a:cxn ang="0">
                <a:pos x="0" y="8181009"/>
              </a:cxn>
              <a:cxn ang="0">
                <a:pos x="674217" y="8181009"/>
              </a:cxn>
            </a:cxnLst>
            <a:rect l="0" t="0" r="r" b="b"/>
            <a:pathLst>
              <a:path w="674217" h="8181009">
                <a:moveTo>
                  <a:pt x="674217" y="8181009"/>
                </a:moveTo>
                <a:lnTo>
                  <a:pt x="674217" y="0"/>
                </a:lnTo>
                <a:lnTo>
                  <a:pt x="0" y="0"/>
                </a:lnTo>
                <a:lnTo>
                  <a:pt x="0" y="8181009"/>
                </a:lnTo>
                <a:lnTo>
                  <a:pt x="674217" y="8181009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1" name="object 73"/>
          <p:cNvSpPr>
            <a:spLocks/>
          </p:cNvSpPr>
          <p:nvPr/>
        </p:nvSpPr>
        <p:spPr bwMode="auto">
          <a:xfrm>
            <a:off x="1588" y="1588"/>
            <a:ext cx="11166475" cy="8180387"/>
          </a:xfrm>
          <a:custGeom>
            <a:avLst/>
            <a:gdLst/>
            <a:ahLst/>
            <a:cxnLst>
              <a:cxn ang="0">
                <a:pos x="11165763" y="8181009"/>
              </a:cxn>
              <a:cxn ang="0">
                <a:pos x="0" y="8181009"/>
              </a:cxn>
              <a:cxn ang="0">
                <a:pos x="0" y="0"/>
              </a:cxn>
              <a:cxn ang="0">
                <a:pos x="11165763" y="0"/>
              </a:cxn>
              <a:cxn ang="0">
                <a:pos x="11165763" y="8181009"/>
              </a:cxn>
            </a:cxnLst>
            <a:rect l="0" t="0" r="r" b="b"/>
            <a:pathLst>
              <a:path w="11165763" h="8181009">
                <a:moveTo>
                  <a:pt x="11165763" y="8181009"/>
                </a:moveTo>
                <a:lnTo>
                  <a:pt x="0" y="8181009"/>
                </a:lnTo>
                <a:lnTo>
                  <a:pt x="0" y="0"/>
                </a:lnTo>
                <a:lnTo>
                  <a:pt x="11165763" y="0"/>
                </a:lnTo>
                <a:lnTo>
                  <a:pt x="11165763" y="8181009"/>
                </a:lnTo>
                <a:close/>
              </a:path>
            </a:pathLst>
          </a:custGeom>
          <a:noFill/>
          <a:ln w="3175">
            <a:solidFill>
              <a:srgbClr val="363435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1117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174" name="77 Rectángulo"/>
          <p:cNvSpPr>
            <a:spLocks noChangeArrowheads="1"/>
          </p:cNvSpPr>
          <p:nvPr/>
        </p:nvSpPr>
        <p:spPr bwMode="auto">
          <a:xfrm>
            <a:off x="1699568" y="2295550"/>
            <a:ext cx="7993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40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2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1" name="Imagen 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95" y="5895572"/>
            <a:ext cx="2438400" cy="17811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43144" y="1802665"/>
            <a:ext cx="7308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- HRS4R -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Human Resources Strategy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>
                <a:solidFill>
                  <a:srgbClr val="C00000"/>
                </a:solidFill>
              </a:rPr>
              <a:t>for Researchers</a:t>
            </a:r>
            <a:endParaRPr lang="es-E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25" y="1439863"/>
            <a:ext cx="9015413" cy="4478149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2.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FASES DEL PROCESO: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Enviar </a:t>
            </a:r>
            <a:r>
              <a:rPr lang="es-ES" sz="1600" b="1" dirty="0">
                <a:latin typeface="+mn-lt"/>
                <a:cs typeface="Arial" panose="020B0604020202020204" pitchFamily="34" charset="0"/>
              </a:rPr>
              <a:t>carta de </a:t>
            </a: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compromiso.</a:t>
            </a:r>
            <a:endParaRPr lang="es-ES" sz="1600" b="1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Confirmación </a:t>
            </a:r>
            <a:r>
              <a:rPr lang="es-ES" sz="1600" b="1" dirty="0">
                <a:latin typeface="+mn-lt"/>
                <a:cs typeface="Arial" panose="020B0604020202020204" pitchFamily="34" charset="0"/>
              </a:rPr>
              <a:t>de la carta de </a:t>
            </a: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compromiso.</a:t>
            </a:r>
            <a:endParaRPr lang="es-ES" sz="1600" b="1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Solicitud </a:t>
            </a:r>
            <a:r>
              <a:rPr lang="es-ES" sz="1600" b="1" dirty="0">
                <a:latin typeface="+mn-lt"/>
                <a:cs typeface="Arial" panose="020B0604020202020204" pitchFamily="34" charset="0"/>
              </a:rPr>
              <a:t>para el reconocimiento HR</a:t>
            </a: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: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 smtClean="0">
                <a:latin typeface="+mn-lt"/>
                <a:cs typeface="Arial" panose="020B0604020202020204" pitchFamily="34" charset="0"/>
              </a:rPr>
              <a:t>Gap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Analysis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(en relación a los principios de 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C&amp;C: donde estás y a donde se quiere ir. 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 smtClean="0">
                <a:latin typeface="+mn-lt"/>
                <a:cs typeface="Arial" panose="020B0604020202020204" pitchFamily="34" charset="0"/>
              </a:rPr>
              <a:t>OTM-R 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(Contratación de investigadores transparente, abierta y basada en méritos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).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400" dirty="0" smtClean="0">
                <a:latin typeface="+mn-lt"/>
                <a:cs typeface="Arial" panose="020B0604020202020204" pitchFamily="34" charset="0"/>
              </a:rPr>
              <a:t>Plan 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de actuación Inicial.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1600" b="1" dirty="0">
                <a:latin typeface="+mn-lt"/>
                <a:cs typeface="Arial" panose="020B0604020202020204" pitchFamily="34" charset="0"/>
              </a:rPr>
              <a:t> Evaluación inicial: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arenR"/>
            </a:pPr>
            <a:r>
              <a:rPr lang="es-ES" sz="1400" dirty="0" smtClean="0">
                <a:latin typeface="+mn-lt"/>
                <a:cs typeface="Arial" panose="020B0604020202020204" pitchFamily="34" charset="0"/>
              </a:rPr>
              <a:t>Valoración 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de la idoneidad de la solicitud en términos 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administrativos.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arenR"/>
            </a:pPr>
            <a:r>
              <a:rPr lang="es-ES" sz="1400" dirty="0" smtClean="0">
                <a:latin typeface="+mn-lt"/>
                <a:cs typeface="Arial" panose="020B0604020202020204" pitchFamily="34" charset="0"/>
              </a:rPr>
              <a:t>Evaluación 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externa de la 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solicitud 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por tres evaluadores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.</a:t>
            </a:r>
            <a:endParaRPr lang="es-ES" sz="1400" b="1" noProof="1">
              <a:solidFill>
                <a:srgbClr val="C00000"/>
              </a:solidFill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5" y="1932502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619923" y="1420821"/>
            <a:ext cx="9015413" cy="630942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2. FASES DEL PROCESO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00" y="1935931"/>
            <a:ext cx="3468040" cy="4608091"/>
          </a:xfrm>
          <a:prstGeom prst="rect">
            <a:avLst/>
          </a:prstGeom>
        </p:spPr>
      </p:pic>
      <p:sp>
        <p:nvSpPr>
          <p:cNvPr id="83" name="4 Flecha abajo"/>
          <p:cNvSpPr/>
          <p:nvPr/>
        </p:nvSpPr>
        <p:spPr>
          <a:xfrm rot="16200000">
            <a:off x="5804818" y="3896186"/>
            <a:ext cx="638609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849" y="1889923"/>
            <a:ext cx="3589239" cy="51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619923" y="1420821"/>
            <a:ext cx="9015413" cy="630942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2. FASES DEL PROCESO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2" name="Imagen 8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7600" y="2358575"/>
            <a:ext cx="8565997" cy="45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25" y="1439863"/>
            <a:ext cx="9015413" cy="5801588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2.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FASES DEL PROCESO: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b="1" strike="sngStrike" dirty="0" smtClean="0">
                <a:latin typeface="+mn-lt"/>
                <a:cs typeface="Arial" panose="020B0604020202020204" pitchFamily="34" charset="0"/>
              </a:rPr>
              <a:t>Enviar </a:t>
            </a:r>
            <a:r>
              <a:rPr lang="es-ES" sz="1600" b="1" strike="sngStrike" dirty="0">
                <a:latin typeface="+mn-lt"/>
                <a:cs typeface="Arial" panose="020B0604020202020204" pitchFamily="34" charset="0"/>
              </a:rPr>
              <a:t>carta de compromiso </a:t>
            </a:r>
            <a:r>
              <a:rPr lang="es-ES" sz="16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16 Noviembre 2022</a:t>
            </a:r>
            <a:endParaRPr lang="es-ES" sz="1600" b="1" i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b="1" strike="sngStrike" dirty="0" smtClean="0">
                <a:latin typeface="+mn-lt"/>
                <a:cs typeface="Arial" panose="020B0604020202020204" pitchFamily="34" charset="0"/>
              </a:rPr>
              <a:t>Confirmación </a:t>
            </a:r>
            <a:r>
              <a:rPr lang="es-ES" sz="1600" b="1" strike="sngStrike" dirty="0">
                <a:latin typeface="+mn-lt"/>
                <a:cs typeface="Arial" panose="020B0604020202020204" pitchFamily="34" charset="0"/>
              </a:rPr>
              <a:t>de la carta de </a:t>
            </a:r>
            <a:r>
              <a:rPr lang="es-ES" sz="1600" b="1" strike="sngStrike" dirty="0" smtClean="0">
                <a:latin typeface="+mn-lt"/>
                <a:cs typeface="Arial" panose="020B0604020202020204" pitchFamily="34" charset="0"/>
              </a:rPr>
              <a:t>compromiso </a:t>
            </a:r>
            <a:r>
              <a:rPr lang="es-ES" sz="16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16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29 </a:t>
            </a:r>
            <a:r>
              <a:rPr lang="es-ES" sz="1600" b="1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Noviembre 2022 </a:t>
            </a:r>
            <a:endParaRPr lang="es-ES" sz="1600" b="1" i="1" dirty="0" smtClean="0">
              <a:solidFill>
                <a:srgbClr val="C00000"/>
              </a:solidFill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Solicitud </a:t>
            </a:r>
            <a:r>
              <a:rPr lang="es-ES" sz="1600" b="1" dirty="0">
                <a:latin typeface="+mn-lt"/>
                <a:cs typeface="Arial" panose="020B0604020202020204" pitchFamily="34" charset="0"/>
              </a:rPr>
              <a:t>para el reconocimiento HR: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es-ES" sz="1600" dirty="0" smtClean="0">
                <a:latin typeface="+mn-lt"/>
                <a:cs typeface="Arial" panose="020B0604020202020204" pitchFamily="34" charset="0"/>
              </a:rPr>
              <a:t>Gap </a:t>
            </a:r>
            <a:r>
              <a:rPr lang="es-ES" sz="1600" dirty="0" err="1">
                <a:latin typeface="+mn-lt"/>
                <a:cs typeface="Arial" panose="020B0604020202020204" pitchFamily="34" charset="0"/>
              </a:rPr>
              <a:t>Analysis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 (en relación a los principios de </a:t>
            </a:r>
            <a:r>
              <a:rPr lang="es-ES" sz="1600" dirty="0" smtClean="0">
                <a:latin typeface="+mn-lt"/>
                <a:cs typeface="Arial" panose="020B0604020202020204" pitchFamily="34" charset="0"/>
              </a:rPr>
              <a:t>C&amp;C: donde estás y a donde se quiere ir.</a:t>
            </a:r>
          </a:p>
          <a:p>
            <a:pPr marL="1257300" lvl="2" indent="-342900">
              <a:lnSpc>
                <a:spcPct val="200000"/>
              </a:lnSpc>
              <a:buFont typeface="+mj-lt"/>
              <a:buAutoNum type="alphaLcParenR"/>
            </a:pPr>
            <a:r>
              <a:rPr lang="es-ES" sz="1000" i="1" u="sng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Template</a:t>
            </a:r>
            <a:r>
              <a:rPr lang="es-ES" sz="10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s-ES" sz="1000" i="1" u="sng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s-ES" sz="10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1257300" lvl="2" indent="-342900">
              <a:lnSpc>
                <a:spcPct val="200000"/>
              </a:lnSpc>
              <a:buFont typeface="+mj-lt"/>
              <a:buAutoNum type="alphaLcParenR"/>
            </a:pPr>
            <a:r>
              <a:rPr lang="es-ES" sz="1000" i="1" u="sng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Template</a:t>
            </a:r>
            <a:r>
              <a:rPr lang="es-ES" sz="1000" i="1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s-ES" sz="1000" i="1" u="sng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es-ES" sz="1000" i="1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es-ES" sz="1600" dirty="0" smtClean="0">
                <a:latin typeface="+mn-lt"/>
                <a:cs typeface="Arial" panose="020B0604020202020204" pitchFamily="34" charset="0"/>
              </a:rPr>
              <a:t>OTM-R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(Contratación de investigadores transparente, abierta y basada en méritos</a:t>
            </a:r>
            <a:r>
              <a:rPr lang="es-ES" sz="1600" dirty="0" smtClean="0">
                <a:latin typeface="+mn-lt"/>
                <a:cs typeface="Arial" panose="020B0604020202020204" pitchFamily="34" charset="0"/>
              </a:rPr>
              <a:t>). </a:t>
            </a:r>
            <a:r>
              <a:rPr lang="es-ES" sz="1000" i="1" dirty="0" err="1" smtClean="0">
                <a:latin typeface="+mn-lt"/>
                <a:cs typeface="Arial" panose="020B0604020202020204" pitchFamily="34" charset="0"/>
              </a:rPr>
              <a:t>Template</a:t>
            </a:r>
            <a:r>
              <a:rPr lang="es-ES" sz="1000" i="1" dirty="0" smtClean="0">
                <a:latin typeface="+mn-lt"/>
                <a:cs typeface="Arial" panose="020B0604020202020204" pitchFamily="34" charset="0"/>
              </a:rPr>
              <a:t> 3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es-ES" sz="1600" dirty="0" smtClean="0">
                <a:latin typeface="+mn-lt"/>
                <a:cs typeface="Arial" panose="020B0604020202020204" pitchFamily="34" charset="0"/>
              </a:rPr>
              <a:t>Plan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de actuación Inicial</a:t>
            </a:r>
            <a:r>
              <a:rPr lang="es-ES" sz="1600" dirty="0" smtClean="0">
                <a:latin typeface="+mn-lt"/>
                <a:cs typeface="Arial" panose="020B0604020202020204" pitchFamily="34" charset="0"/>
              </a:rPr>
              <a:t>. </a:t>
            </a:r>
            <a:r>
              <a:rPr lang="es-ES" sz="1000" i="1" dirty="0" err="1" smtClean="0">
                <a:latin typeface="+mn-lt"/>
                <a:cs typeface="Arial" panose="020B0604020202020204" pitchFamily="34" charset="0"/>
              </a:rPr>
              <a:t>Template</a:t>
            </a:r>
            <a:r>
              <a:rPr lang="es-ES" sz="1000" i="1" dirty="0" smtClean="0">
                <a:latin typeface="+mn-lt"/>
                <a:cs typeface="Arial" panose="020B0604020202020204" pitchFamily="34" charset="0"/>
              </a:rPr>
              <a:t> 4</a:t>
            </a:r>
            <a:endParaRPr lang="es-ES" sz="1000" i="1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s-ES" sz="1600" b="1" dirty="0" smtClean="0">
                <a:latin typeface="+mn-lt"/>
                <a:cs typeface="Arial" panose="020B0604020202020204" pitchFamily="34" charset="0"/>
              </a:rPr>
              <a:t>4.    Evaluación </a:t>
            </a:r>
            <a:r>
              <a:rPr lang="es-ES" sz="1600" b="1" dirty="0">
                <a:latin typeface="+mn-lt"/>
                <a:cs typeface="Arial" panose="020B0604020202020204" pitchFamily="34" charset="0"/>
              </a:rPr>
              <a:t>inicial: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s-ES" sz="1600" dirty="0" smtClean="0">
                <a:latin typeface="+mn-lt"/>
                <a:cs typeface="Arial" panose="020B0604020202020204" pitchFamily="34" charset="0"/>
              </a:rPr>
              <a:t>Valoración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de la idoneidad de la solicitud en términos </a:t>
            </a:r>
            <a:r>
              <a:rPr lang="es-ES" sz="1600" dirty="0" smtClean="0">
                <a:latin typeface="+mn-lt"/>
                <a:cs typeface="Arial" panose="020B0604020202020204" pitchFamily="34" charset="0"/>
              </a:rPr>
              <a:t>administrativos.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lphaLcParenR"/>
            </a:pPr>
            <a:r>
              <a:rPr lang="es-ES" sz="1600" dirty="0" smtClean="0">
                <a:latin typeface="+mn-lt"/>
                <a:cs typeface="Arial" panose="020B0604020202020204" pitchFamily="34" charset="0"/>
              </a:rPr>
              <a:t>Evaluación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externa de la </a:t>
            </a:r>
            <a:r>
              <a:rPr lang="es-ES" sz="1600" dirty="0" smtClean="0">
                <a:latin typeface="+mn-lt"/>
                <a:cs typeface="Arial" panose="020B0604020202020204" pitchFamily="34" charset="0"/>
              </a:rPr>
              <a:t>solicitud </a:t>
            </a:r>
            <a:r>
              <a:rPr lang="es-ES" sz="1600" dirty="0">
                <a:latin typeface="+mn-lt"/>
                <a:cs typeface="Arial" panose="020B0604020202020204" pitchFamily="34" charset="0"/>
              </a:rPr>
              <a:t>por tres evaluadores</a:t>
            </a:r>
            <a:r>
              <a:rPr lang="es-ES" sz="1600" dirty="0" smtClean="0">
                <a:latin typeface="+mn-lt"/>
                <a:cs typeface="Arial" panose="020B0604020202020204" pitchFamily="34" charset="0"/>
              </a:rPr>
              <a:t>.</a:t>
            </a: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5" y="1932502"/>
            <a:ext cx="2438400" cy="4572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195512" y="3343619"/>
            <a:ext cx="9050576" cy="293857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9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549956" y="1287438"/>
            <a:ext cx="9296669" cy="6801862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 smtClean="0">
                <a:latin typeface="Tahoma" pitchFamily="34" charset="0"/>
              </a:rPr>
              <a:t>….Y los ganadores son…….</a:t>
            </a:r>
            <a:endParaRPr lang="es-ES" sz="2200" b="1" noProof="1" smtClean="0"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08" y="4313265"/>
            <a:ext cx="9013423" cy="28200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7" y="2185538"/>
            <a:ext cx="1789369" cy="2222732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38" y="2600877"/>
            <a:ext cx="1692424" cy="1166001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809" y="2561296"/>
            <a:ext cx="1692424" cy="1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25" y="1439863"/>
            <a:ext cx="9015413" cy="4832092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3.  CALENDARIO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ACTUACIÓN </a:t>
            </a: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2023</a:t>
            </a:r>
            <a:endParaRPr lang="es-ES" sz="1200" b="1" noProof="1"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138" y="2076116"/>
            <a:ext cx="8633464" cy="30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619923" y="1420821"/>
            <a:ext cx="9015413" cy="5816977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3.  CALENDARIO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ACTUACIÓN </a:t>
            </a: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2023</a:t>
            </a:r>
            <a:endParaRPr lang="es-ES" sz="1200" b="1" noProof="1"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87" y="1960732"/>
            <a:ext cx="8004231" cy="48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8440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1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2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3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4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5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6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7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8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49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0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1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2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3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4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5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6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7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8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59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0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1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2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3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4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5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6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7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8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69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0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1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2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3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4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5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6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7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8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79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0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1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2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3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4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5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6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7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8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89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0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1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2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3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4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5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6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7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8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499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0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1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2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3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4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5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6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7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8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09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10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8511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843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843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8439" name="446 CuadroTexto"/>
          <p:cNvSpPr txBox="1">
            <a:spLocks/>
          </p:cNvSpPr>
          <p:nvPr/>
        </p:nvSpPr>
        <p:spPr bwMode="auto">
          <a:xfrm>
            <a:off x="1771576" y="1439863"/>
            <a:ext cx="8639175" cy="5109091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0" indent="-16192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1600" b="1" noProof="1">
                <a:solidFill>
                  <a:srgbClr val="C00000"/>
                </a:solidFill>
                <a:latin typeface="+mn-lt"/>
              </a:rPr>
              <a:t>GAP ANALISIS: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Cómo </a:t>
            </a:r>
            <a:r>
              <a:rPr lang="es-ES" sz="1200" dirty="0">
                <a:latin typeface="+mn-lt"/>
              </a:rPr>
              <a:t>la organización valora el grado de cumplimiento de los 40 principios de la carta y código.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Cuáles </a:t>
            </a:r>
            <a:r>
              <a:rPr lang="es-ES" sz="1200" dirty="0">
                <a:latin typeface="+mn-lt"/>
              </a:rPr>
              <a:t>son sus deficiencias, como va a solucionarlas y si hubiera cualquier obstáculo que impide su implementación.</a:t>
            </a:r>
          </a:p>
          <a:p>
            <a:pPr>
              <a:lnSpc>
                <a:spcPct val="150000"/>
              </a:lnSpc>
            </a:pPr>
            <a:r>
              <a:rPr lang="es-ES" sz="1200" u="sng" dirty="0">
                <a:latin typeface="+mn-lt"/>
              </a:rPr>
              <a:t>Los 40 principios están englobados en 4 grupos</a:t>
            </a:r>
            <a:r>
              <a:rPr lang="es-ES" sz="1200" dirty="0">
                <a:latin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</a:t>
            </a:r>
            <a:r>
              <a:rPr lang="es-ES" sz="1200" dirty="0">
                <a:latin typeface="+mn-lt"/>
              </a:rPr>
              <a:t>Principios relacionados con aspectos éticos y profesionales</a:t>
            </a:r>
            <a:r>
              <a:rPr lang="es-ES" sz="1200" dirty="0" smtClean="0">
                <a:latin typeface="+mn-lt"/>
              </a:rPr>
              <a:t>.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Ethical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&amp; Professional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Aspect</a:t>
            </a:r>
            <a:endParaRPr lang="es-ES" sz="1200" i="1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Principios en relación a la contratación de personal.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Recruitment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&amp;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Selection</a:t>
            </a:r>
            <a:endParaRPr lang="es-ES" sz="1200" i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Principios en relación a las condiciones de trabajo y seguridad social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Working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Conditions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&amp;SS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</a:t>
            </a:r>
            <a:r>
              <a:rPr lang="es-ES" sz="1200" dirty="0">
                <a:latin typeface="+mn-lt"/>
              </a:rPr>
              <a:t>Principios en relación a la formación y desarrollo</a:t>
            </a:r>
            <a:r>
              <a:rPr lang="es-ES" sz="1200" dirty="0" smtClean="0">
                <a:latin typeface="+mn-lt"/>
              </a:rPr>
              <a:t>. 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Training &amp;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Development</a:t>
            </a:r>
            <a:endParaRPr lang="es-ES" sz="1200" i="1" dirty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ES" sz="1200" u="sng" dirty="0">
                <a:latin typeface="+mn-lt"/>
              </a:rPr>
              <a:t>La clasificación puede ser</a:t>
            </a:r>
            <a:r>
              <a:rPr lang="es-ES" sz="1200" dirty="0">
                <a:latin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Totalmente implantado /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Fully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Implemented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s-ES" sz="1200" dirty="0">
                <a:latin typeface="+mn-lt"/>
              </a:rPr>
              <a:t>en este caso se deben indicar pruebas como programas, política a seguir</a:t>
            </a:r>
            <a:r>
              <a:rPr lang="es-ES" sz="1200" dirty="0" smtClean="0">
                <a:latin typeface="+mn-lt"/>
              </a:rPr>
              <a:t>,…</a:t>
            </a: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Casi pero no implementado del todo</a:t>
            </a:r>
            <a:r>
              <a:rPr lang="es-ES" sz="12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/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Almosty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but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not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ully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Implemented</a:t>
            </a:r>
            <a:endParaRPr lang="es-E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</a:t>
            </a:r>
            <a:r>
              <a:rPr lang="es-ES" sz="1200" dirty="0">
                <a:latin typeface="+mn-lt"/>
              </a:rPr>
              <a:t>Parcialmente </a:t>
            </a:r>
            <a:r>
              <a:rPr lang="es-ES" sz="1200" dirty="0" smtClean="0">
                <a:latin typeface="+mn-lt"/>
              </a:rPr>
              <a:t>implementado / 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Partially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implemented</a:t>
            </a:r>
            <a:endParaRPr lang="es-ES" sz="1200" i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ES" sz="1200" dirty="0" smtClean="0">
                <a:latin typeface="+mn-lt"/>
              </a:rPr>
              <a:t>	- Implementado insuficientemente /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Insufficiently</a:t>
            </a:r>
            <a:r>
              <a:rPr lang="es-ES" sz="12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200" i="1" dirty="0" err="1" smtClean="0">
                <a:solidFill>
                  <a:srgbClr val="C00000"/>
                </a:solidFill>
                <a:latin typeface="+mn-lt"/>
              </a:rPr>
              <a:t>implemented</a:t>
            </a:r>
            <a:endParaRPr lang="es-ES" sz="1200" i="1" dirty="0" smtClean="0">
              <a:solidFill>
                <a:srgbClr val="C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s-E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s-ES" sz="1200" dirty="0"/>
              <a:t> Y si no es </a:t>
            </a:r>
            <a:r>
              <a:rPr lang="es-ES" sz="1200" dirty="0" err="1" smtClean="0"/>
              <a:t>Fully</a:t>
            </a:r>
            <a:r>
              <a:rPr lang="es-ES" sz="1200" dirty="0" smtClean="0"/>
              <a:t> </a:t>
            </a:r>
            <a:r>
              <a:rPr lang="es-ES" sz="1200" dirty="0" err="1" smtClean="0"/>
              <a:t>Implement</a:t>
            </a:r>
            <a:r>
              <a:rPr lang="es-ES" sz="1200" dirty="0" smtClean="0"/>
              <a:t>, debe </a:t>
            </a:r>
            <a:r>
              <a:rPr lang="es-ES" sz="1200" dirty="0"/>
              <a:t>indicarse cuál es la deficiencia y las medidas a seguir para cubrirla.</a:t>
            </a:r>
            <a:endParaRPr lang="es-ES" sz="1200" dirty="0">
              <a:latin typeface="+mn-lt"/>
            </a:endParaRPr>
          </a:p>
          <a:p>
            <a:r>
              <a:rPr lang="es-ES" dirty="0"/>
              <a:t> </a:t>
            </a:r>
            <a:endParaRPr lang="es-ES" noProof="1"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84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2666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662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9" name="446 CuadroTexto"/>
          <p:cNvSpPr txBox="1">
            <a:spLocks/>
          </p:cNvSpPr>
          <p:nvPr/>
        </p:nvSpPr>
        <p:spPr bwMode="auto">
          <a:xfrm>
            <a:off x="1780556" y="1418576"/>
            <a:ext cx="8739187" cy="584775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noProof="1" smtClean="0">
                <a:solidFill>
                  <a:srgbClr val="C00000"/>
                </a:solidFill>
                <a:latin typeface="Tahoma" pitchFamily="34" charset="0"/>
              </a:rPr>
              <a:t>GAP ANALISIS:</a:t>
            </a: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79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15105" r="1112" b="13020"/>
          <a:stretch/>
        </p:blipFill>
        <p:spPr bwMode="auto">
          <a:xfrm>
            <a:off x="2016628" y="1977127"/>
            <a:ext cx="8140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5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2666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662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9" name="446 CuadroTexto"/>
          <p:cNvSpPr txBox="1">
            <a:spLocks/>
          </p:cNvSpPr>
          <p:nvPr/>
        </p:nvSpPr>
        <p:spPr bwMode="auto">
          <a:xfrm>
            <a:off x="1780556" y="1418576"/>
            <a:ext cx="8739187" cy="5355312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noProof="1" smtClean="0">
                <a:solidFill>
                  <a:srgbClr val="C00000"/>
                </a:solidFill>
                <a:latin typeface="Tahoma" pitchFamily="34" charset="0"/>
              </a:rPr>
              <a:t>GAP ANALISIS:</a:t>
            </a: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79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graphicFrame>
        <p:nvGraphicFramePr>
          <p:cNvPr id="82" name="Tabla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527393"/>
              </p:ext>
            </p:extLst>
          </p:nvPr>
        </p:nvGraphicFramePr>
        <p:xfrm>
          <a:off x="2851696" y="2295550"/>
          <a:ext cx="6210300" cy="1701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84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2021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</a:rPr>
                        <a:t>2022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Investigadores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19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Becarios  de Investigación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Técnicos de Laboratorio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Biblioteca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Rel. Intern - Comunicación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Gestión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12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8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 smtClean="0">
                          <a:effectLst/>
                        </a:rPr>
                        <a:t>11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 dirty="0">
                          <a:effectLst/>
                        </a:rPr>
                        <a:t>TOTAL PLANTILLA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58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23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effectLst/>
                        </a:rPr>
                        <a:t>35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</a:rPr>
                        <a:t>63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</a:rPr>
                        <a:t>27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 smtClean="0">
                          <a:effectLst/>
                        </a:rPr>
                        <a:t>36</a:t>
                      </a:r>
                      <a:endParaRPr lang="es-E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40%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60%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smtClean="0">
                          <a:effectLst/>
                        </a:rPr>
                        <a:t>43%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 smtClean="0">
                          <a:effectLst/>
                        </a:rPr>
                        <a:t>57%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0248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49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0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1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2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3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4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5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6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7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8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59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0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1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2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3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4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5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6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7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8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69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0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1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2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3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4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5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6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7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8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79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0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1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2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3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4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5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6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7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8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89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0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1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2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3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4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5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6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7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8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299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0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1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2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3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4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5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6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7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8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09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0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1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2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3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4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5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6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7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8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0319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0242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0243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0245" name="446 CuadroTexto"/>
          <p:cNvSpPr txBox="1">
            <a:spLocks/>
          </p:cNvSpPr>
          <p:nvPr/>
        </p:nvSpPr>
        <p:spPr bwMode="auto">
          <a:xfrm>
            <a:off x="1921256" y="1808409"/>
            <a:ext cx="8655216" cy="426270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0" indent="-1619250"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9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900" b="1" noProof="1">
              <a:solidFill>
                <a:srgbClr val="C00000"/>
              </a:solidFill>
              <a:latin typeface="Tahom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1619250" algn="l"/>
              </a:tabLst>
            </a:pP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INTRODUCCIÓN</a:t>
            </a: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1619250" algn="l"/>
              </a:tabLst>
            </a:pP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FASES DEL PROCESO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3.  CALENDARIO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ACTUACIÓN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2023</a:t>
            </a:r>
            <a:endParaRPr lang="es-ES" sz="1200" b="1" noProof="1" smtClean="0"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1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11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11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9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2" name="Imagen 8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76" y="6883509"/>
            <a:ext cx="1574013" cy="928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2666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662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9" name="446 CuadroTexto"/>
          <p:cNvSpPr txBox="1">
            <a:spLocks/>
          </p:cNvSpPr>
          <p:nvPr/>
        </p:nvSpPr>
        <p:spPr bwMode="auto">
          <a:xfrm>
            <a:off x="1922515" y="1359446"/>
            <a:ext cx="8739187" cy="5724644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noProof="1" smtClean="0">
                <a:solidFill>
                  <a:srgbClr val="C00000"/>
                </a:solidFill>
                <a:latin typeface="Tahoma" pitchFamily="34" charset="0"/>
              </a:rPr>
              <a:t>Para la próxima reunión (a concretar ya) :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19250" algn="l"/>
              </a:tabLst>
            </a:pPr>
            <a:r>
              <a:rPr lang="es-ES" sz="2200" noProof="1" smtClean="0">
                <a:latin typeface="Tahoma" pitchFamily="34" charset="0"/>
              </a:rPr>
              <a:t>Leerse detenidamente el C&amp;C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19250" algn="l"/>
              </a:tabLst>
            </a:pPr>
            <a:r>
              <a:rPr lang="es-ES" sz="2200" noProof="1" smtClean="0">
                <a:latin typeface="Tahoma" pitchFamily="34" charset="0"/>
              </a:rPr>
              <a:t>Leerse GAP Template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19250" algn="l"/>
              </a:tabLst>
            </a:pPr>
            <a:r>
              <a:rPr lang="es-ES" sz="2200" noProof="1" smtClean="0">
                <a:latin typeface="Tahoma" pitchFamily="34" charset="0"/>
              </a:rPr>
              <a:t>Leerse el marco europeo de la carrera investigadora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619250" algn="l"/>
              </a:tabLst>
            </a:pPr>
            <a:r>
              <a:rPr lang="es-ES" sz="2200" noProof="1" smtClean="0">
                <a:latin typeface="Tahoma" pitchFamily="34" charset="0"/>
              </a:rPr>
              <a:t>Presentaré un borrador de “survay”</a:t>
            </a:r>
          </a:p>
          <a:p>
            <a:pPr marL="1619250" indent="-1619250"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 smtClean="0">
              <a:latin typeface="Tahoma" pitchFamily="34" charset="0"/>
            </a:endParaRPr>
          </a:p>
          <a:p>
            <a:pPr marL="1619250" indent="-1619250"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noProof="1" smtClean="0">
                <a:solidFill>
                  <a:srgbClr val="C00000"/>
                </a:solidFill>
                <a:latin typeface="Tahoma" pitchFamily="34" charset="0"/>
              </a:rPr>
              <a:t>PERO…….HABRA PREMIO!</a:t>
            </a:r>
          </a:p>
          <a:p>
            <a:pPr marL="1619250" indent="-1619250" algn="ctr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79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Implantación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1" name="Imagen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41" y="1633159"/>
            <a:ext cx="1644398" cy="17681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888" y="1725385"/>
            <a:ext cx="2304256" cy="1583719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243" y="5672030"/>
            <a:ext cx="1692424" cy="1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2666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6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7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8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69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0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1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2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2673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2662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629" name="446 CuadroTexto"/>
          <p:cNvSpPr txBox="1">
            <a:spLocks/>
          </p:cNvSpPr>
          <p:nvPr/>
        </p:nvSpPr>
        <p:spPr bwMode="auto">
          <a:xfrm>
            <a:off x="1790903" y="1368946"/>
            <a:ext cx="8739187" cy="486287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>
              <a:solidFill>
                <a:srgbClr val="C00000"/>
              </a:solidFill>
              <a:latin typeface="Tahoma" pitchFamily="34" charset="0"/>
            </a:endParaRPr>
          </a:p>
          <a:p>
            <a:pPr marL="1619250" indent="-1619250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6735" name="Rectangle 111"/>
          <p:cNvSpPr>
            <a:spLocks noChangeArrowheads="1"/>
          </p:cNvSpPr>
          <p:nvPr/>
        </p:nvSpPr>
        <p:spPr bwMode="auto">
          <a:xfrm>
            <a:off x="1560049" y="4962579"/>
            <a:ext cx="83534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20000" lvl="1" indent="-720000">
              <a:spcBef>
                <a:spcPts val="600"/>
              </a:spcBef>
            </a:pPr>
            <a:endParaRPr lang="es-ES" dirty="0"/>
          </a:p>
          <a:p>
            <a:pPr marL="1620000" lvl="1" indent="-720000" algn="ctr">
              <a:spcBef>
                <a:spcPts val="600"/>
              </a:spcBef>
            </a:pPr>
            <a:r>
              <a:rPr lang="es-ES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!! </a:t>
            </a:r>
            <a:r>
              <a:rPr lang="es-ES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GRACIAS A TODOS !!</a:t>
            </a:r>
            <a:endParaRPr lang="es-ES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Implantación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68" y="1491232"/>
            <a:ext cx="5009313" cy="3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789838" y="1850777"/>
            <a:ext cx="8639175" cy="4493538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457200" indent="-457200">
              <a:buAutoNum type="arabicPeriod"/>
            </a:pP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INTRODUCCIÓN</a:t>
            </a: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rgbClr val="C00000"/>
                </a:solidFill>
                <a:latin typeface="Tahoma" pitchFamily="34" charset="0"/>
              </a:rPr>
              <a:t>La carta Europea del Investigador</a:t>
            </a:r>
            <a:endParaRPr lang="es-ES" b="1" dirty="0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b="1" dirty="0">
              <a:solidFill>
                <a:srgbClr val="C00000"/>
              </a:solidFill>
              <a:latin typeface="Tahoma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s-ES" b="1" dirty="0" smtClean="0">
                <a:solidFill>
                  <a:srgbClr val="C00000"/>
                </a:solidFill>
                <a:latin typeface="Tahoma" pitchFamily="34" charset="0"/>
              </a:rPr>
              <a:t>El código de conducta para la contratación de Investigadores.</a:t>
            </a:r>
            <a:endParaRPr lang="es-ES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es-ES" b="1" i="1" noProof="1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es-ES" b="1" i="1" noProof="1" smtClean="0">
                <a:solidFill>
                  <a:srgbClr val="C00000"/>
                </a:solidFill>
                <a:latin typeface="Tahoma" pitchFamily="34" charset="0"/>
              </a:rPr>
              <a:t>(40 principios del Charter&amp;Code</a:t>
            </a:r>
            <a:r>
              <a:rPr lang="es-ES" b="1" i="1" noProof="1">
                <a:solidFill>
                  <a:srgbClr val="C00000"/>
                </a:solidFill>
                <a:latin typeface="Tahoma" pitchFamily="34" charset="0"/>
              </a:rPr>
              <a:t>)</a:t>
            </a:r>
          </a:p>
          <a:p>
            <a:pPr algn="ctr"/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es-ES" sz="1200" dirty="0"/>
              <a:t> </a:t>
            </a:r>
            <a:r>
              <a:rPr lang="es-ES" sz="1200" b="1" noProof="1">
                <a:solidFill>
                  <a:srgbClr val="C00000"/>
                </a:solidFill>
                <a:latin typeface="Tahoma" pitchFamily="34" charset="0"/>
                <a:hlinkClick r:id="rId2"/>
              </a:rPr>
              <a:t>https://www.euraxess.es/spain/services/human-resources-strategy-researchers-hrs4r</a:t>
            </a:r>
            <a:endParaRPr lang="es-ES" sz="1200" b="1" noProof="1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360842" y="740849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-3058732" y="-899685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708386" y="1107342"/>
            <a:ext cx="8821704" cy="6186309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2000" dirty="0" smtClean="0">
                <a:latin typeface="+mn-lt"/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Carta Europea de Investigadores:</a:t>
            </a:r>
            <a:r>
              <a:rPr lang="es-ES" sz="2000" dirty="0" smtClean="0">
                <a:solidFill>
                  <a:srgbClr val="C00000"/>
                </a:solidFill>
                <a:latin typeface="+mn-lt"/>
              </a:rPr>
              <a:t> </a:t>
            </a:r>
            <a:endParaRPr lang="es-ES" sz="20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dirty="0" smtClean="0">
                <a:latin typeface="+mn-lt"/>
                <a:sym typeface="Wingdings" panose="05000000000000000000" pitchFamily="2" charset="2"/>
              </a:rPr>
              <a:t>C</a:t>
            </a:r>
            <a:r>
              <a:rPr lang="es-ES" sz="1600" dirty="0" smtClean="0">
                <a:latin typeface="+mn-lt"/>
              </a:rPr>
              <a:t>onjunto de principios y requisitos generales que especifica los roles, responsabilidades y derechos de </a:t>
            </a:r>
            <a:r>
              <a:rPr lang="es-ES" sz="1600" b="1" dirty="0" smtClean="0">
                <a:latin typeface="+mn-lt"/>
              </a:rPr>
              <a:t>los investigadores </a:t>
            </a:r>
            <a:r>
              <a:rPr lang="es-ES" sz="1600" dirty="0" smtClean="0">
                <a:latin typeface="+mn-lt"/>
              </a:rPr>
              <a:t>así como de </a:t>
            </a:r>
            <a:r>
              <a:rPr lang="es-ES" sz="1600" b="1" dirty="0" smtClean="0">
                <a:latin typeface="+mn-lt"/>
              </a:rPr>
              <a:t>los empleadores </a:t>
            </a:r>
            <a:r>
              <a:rPr lang="es-ES" sz="1600" dirty="0" smtClean="0">
                <a:latin typeface="+mn-lt"/>
              </a:rPr>
              <a:t>y </a:t>
            </a:r>
            <a:r>
              <a:rPr lang="es-ES" sz="1600" b="1" dirty="0" smtClean="0">
                <a:latin typeface="+mn-lt"/>
              </a:rPr>
              <a:t>organismos de financiación </a:t>
            </a:r>
            <a:r>
              <a:rPr lang="es-ES" sz="1600" dirty="0" smtClean="0">
                <a:latin typeface="+mn-lt"/>
              </a:rPr>
              <a:t>de los investigadores.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dirty="0" smtClean="0">
                <a:latin typeface="+mn-lt"/>
              </a:rPr>
              <a:t>Constituye un </a:t>
            </a:r>
            <a:r>
              <a:rPr lang="es-ES" sz="1600" b="1" dirty="0" smtClean="0">
                <a:latin typeface="+mn-lt"/>
              </a:rPr>
              <a:t>marco</a:t>
            </a:r>
            <a:r>
              <a:rPr lang="es-ES" sz="1600" dirty="0" smtClean="0">
                <a:latin typeface="+mn-lt"/>
              </a:rPr>
              <a:t> para </a:t>
            </a:r>
            <a:r>
              <a:rPr lang="es-ES" sz="1600" b="1" dirty="0" smtClean="0">
                <a:latin typeface="+mn-lt"/>
              </a:rPr>
              <a:t>investigadores, empleadores y entidades financieras </a:t>
            </a:r>
            <a:r>
              <a:rPr lang="es-ES" sz="1600" dirty="0" smtClean="0">
                <a:latin typeface="+mn-lt"/>
              </a:rPr>
              <a:t>que los invita a actuar de </a:t>
            </a:r>
            <a:r>
              <a:rPr lang="es-ES" sz="1600" dirty="0">
                <a:latin typeface="+mn-lt"/>
              </a:rPr>
              <a:t>manera responsable y </a:t>
            </a:r>
            <a:r>
              <a:rPr lang="es-ES" sz="1600" dirty="0" smtClean="0">
                <a:latin typeface="+mn-lt"/>
              </a:rPr>
              <a:t>a </a:t>
            </a:r>
            <a:r>
              <a:rPr lang="es-ES" sz="1600" dirty="0">
                <a:latin typeface="+mn-lt"/>
              </a:rPr>
              <a:t>reconocerse mutuamente </a:t>
            </a:r>
            <a:r>
              <a:rPr lang="es-ES" sz="1600" dirty="0" smtClean="0">
                <a:latin typeface="+mn-lt"/>
              </a:rPr>
              <a:t>como profesionales.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79" name="6 Rectángulo redondeado"/>
          <p:cNvSpPr/>
          <p:nvPr/>
        </p:nvSpPr>
        <p:spPr>
          <a:xfrm>
            <a:off x="1941409" y="3951734"/>
            <a:ext cx="3663880" cy="31351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s-ES" sz="1600" b="1" u="sng" dirty="0" smtClean="0">
                <a:solidFill>
                  <a:schemeClr val="tx1"/>
                </a:solidFill>
                <a:latin typeface="+mj-lt"/>
              </a:rPr>
              <a:t>INVESTIGADORES </a:t>
            </a:r>
            <a:r>
              <a:rPr lang="es-ES" sz="1600" b="1" u="sng" dirty="0" smtClean="0">
                <a:solidFill>
                  <a:schemeClr val="tx1"/>
                </a:solidFill>
                <a:latin typeface="+mj-lt"/>
              </a:rPr>
              <a:t>(12)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Libertad en la investigación.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Principios éticos en la disciplina.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Actitud profesional y de responsabilidad.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Responsabilidad financiera y social.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Difusión publica de los resultados.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Desarrollo profesional continuo.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…..</a:t>
            </a:r>
            <a:endParaRPr lang="es-E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7 Rectángulo redondeado"/>
          <p:cNvSpPr/>
          <p:nvPr/>
        </p:nvSpPr>
        <p:spPr>
          <a:xfrm>
            <a:off x="5792849" y="3774530"/>
            <a:ext cx="4595771" cy="33123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u="sng" dirty="0" smtClean="0">
                <a:solidFill>
                  <a:schemeClr val="tx1"/>
                </a:solidFill>
              </a:rPr>
              <a:t>INSTITUCIONES </a:t>
            </a:r>
            <a:r>
              <a:rPr lang="es-ES" sz="1600" b="1" u="sng" dirty="0" smtClean="0">
                <a:solidFill>
                  <a:schemeClr val="tx1"/>
                </a:solidFill>
              </a:rPr>
              <a:t>(19)</a:t>
            </a:r>
            <a:endParaRPr lang="es-ES" sz="16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Reconocimiento de la profesión.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No discriminación.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Entorno seguro para la investigación.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Estabilidad y permanencia del empleo.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Financiación y salarios.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Estrategia de desarrollo profesional.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Formación continua en el desarrollo de la investigación.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Evaluaciones y valoración.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</a:rPr>
              <a:t>Participación en los Órganos decisivos.</a:t>
            </a:r>
            <a:endParaRPr lang="es-E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058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-685" y="0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46" y="1165399"/>
            <a:ext cx="8639175" cy="6924973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Código 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de Conducta para la selección y contratación  de investigadores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dirty="0">
                <a:latin typeface="+mn-lt"/>
              </a:rPr>
              <a:t>C</a:t>
            </a:r>
            <a:r>
              <a:rPr lang="es-ES" sz="1600" dirty="0" smtClean="0">
                <a:latin typeface="+mn-lt"/>
              </a:rPr>
              <a:t>onjunto </a:t>
            </a:r>
            <a:r>
              <a:rPr lang="es-ES" sz="1600" dirty="0">
                <a:latin typeface="+mn-lt"/>
              </a:rPr>
              <a:t>de </a:t>
            </a:r>
            <a:r>
              <a:rPr lang="es-ES" sz="1600" b="1" dirty="0">
                <a:latin typeface="+mn-lt"/>
              </a:rPr>
              <a:t>principios y requisitos generales </a:t>
            </a:r>
            <a:r>
              <a:rPr lang="es-ES" sz="1600" dirty="0">
                <a:latin typeface="+mn-lt"/>
              </a:rPr>
              <a:t>que los </a:t>
            </a:r>
            <a:r>
              <a:rPr lang="es-ES" sz="1600" b="1" dirty="0">
                <a:latin typeface="+mn-lt"/>
              </a:rPr>
              <a:t>empleadores </a:t>
            </a:r>
            <a:r>
              <a:rPr lang="es-ES" sz="1600" dirty="0" smtClean="0">
                <a:latin typeface="+mn-lt"/>
              </a:rPr>
              <a:t>deben </a:t>
            </a:r>
            <a:r>
              <a:rPr lang="es-ES" sz="1600" dirty="0">
                <a:latin typeface="+mn-lt"/>
              </a:rPr>
              <a:t>seguir al seleccionar y contratar a sus investigadores.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b="1" dirty="0" smtClean="0">
                <a:latin typeface="+mn-lt"/>
              </a:rPr>
              <a:t>Complementarios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a </a:t>
            </a:r>
            <a:r>
              <a:rPr lang="es-ES" sz="1600" dirty="0" smtClean="0">
                <a:latin typeface="+mn-lt"/>
              </a:rPr>
              <a:t>la </a:t>
            </a:r>
            <a:r>
              <a:rPr lang="es-ES" sz="1600" dirty="0">
                <a:latin typeface="+mn-lt"/>
              </a:rPr>
              <a:t>Carta Europea de Investigadores.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dirty="0">
                <a:latin typeface="+mn-lt"/>
              </a:rPr>
              <a:t>Las instituciones </a:t>
            </a:r>
            <a:r>
              <a:rPr lang="es-ES" sz="1600" dirty="0" smtClean="0">
                <a:latin typeface="+mn-lt"/>
              </a:rPr>
              <a:t>demostrarán </a:t>
            </a:r>
            <a:r>
              <a:rPr lang="es-ES" sz="1600" dirty="0">
                <a:latin typeface="+mn-lt"/>
              </a:rPr>
              <a:t>abiertamente su compromiso de actuar de manera responsable y respetable y de proporcionar condiciones de trabajo justas a los investigadores, con la clara intención de contribuir al avance del Espacio Europeo de Investigación</a:t>
            </a:r>
            <a:r>
              <a:rPr lang="es-ES" sz="1600" dirty="0" smtClean="0">
                <a:latin typeface="+mn-lt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79" name="8 Rectángulo redondeado"/>
          <p:cNvSpPr/>
          <p:nvPr/>
        </p:nvSpPr>
        <p:spPr>
          <a:xfrm>
            <a:off x="2802630" y="4120291"/>
            <a:ext cx="6191765" cy="381394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1600" b="1" u="sng" dirty="0" smtClean="0">
                <a:solidFill>
                  <a:schemeClr val="tx1"/>
                </a:solidFill>
                <a:latin typeface="+mj-lt"/>
              </a:rPr>
              <a:t>CONTRATACIÓN </a:t>
            </a:r>
            <a:r>
              <a:rPr lang="es-ES" sz="1600" b="1" u="sng" dirty="0" smtClean="0">
                <a:solidFill>
                  <a:schemeClr val="tx1"/>
                </a:solidFill>
                <a:latin typeface="+mj-lt"/>
              </a:rPr>
              <a:t>(9)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Contratación abierta, eficaz y transparente</a:t>
            </a:r>
            <a:r>
              <a:rPr lang="es-ES" sz="1600" b="1" dirty="0">
                <a:solidFill>
                  <a:schemeClr val="tx1"/>
                </a:solidFill>
                <a:latin typeface="+mj-lt"/>
              </a:rPr>
              <a:t>,</a:t>
            </a: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(OTM-R</a:t>
            </a: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).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Comités de Selección equitativos: (género, </a:t>
            </a:r>
            <a:r>
              <a:rPr lang="es-ES" sz="1600" b="1" dirty="0" err="1" smtClean="0">
                <a:solidFill>
                  <a:schemeClr val="tx1"/>
                </a:solidFill>
                <a:latin typeface="+mj-lt"/>
              </a:rPr>
              <a:t>públicos&amp;privados</a:t>
            </a: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).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Transferencia de criterios, (antes, durante y después de la selección).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Valoración de méritos, (no sólo publicaciones!).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tx1"/>
                </a:solidFill>
                <a:latin typeface="+mj-lt"/>
              </a:rPr>
              <a:t>Abierto a variaciones en el orden cronológico de los CV.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Reconocimiento de experiencia en la movilidad.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Reconocimiento de la cualificación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Antigüedad.</a:t>
            </a:r>
            <a:endParaRPr lang="es-ES" sz="1600" b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1"/>
                </a:solidFill>
                <a:latin typeface="+mj-lt"/>
              </a:rPr>
              <a:t>Nombramientos posdoctorales.</a:t>
            </a:r>
            <a:endParaRPr lang="es-ES" sz="1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22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-476434" y="-1112837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25" y="1439863"/>
            <a:ext cx="8639175" cy="492442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 smtClean="0">
                <a:solidFill>
                  <a:srgbClr val="C00000"/>
                </a:solidFill>
                <a:latin typeface="+mn-lt"/>
              </a:rPr>
              <a:t> ¿</a:t>
            </a:r>
            <a:r>
              <a:rPr lang="es-ES" sz="2400" b="1" dirty="0">
                <a:solidFill>
                  <a:srgbClr val="C00000"/>
                </a:solidFill>
                <a:latin typeface="+mn-lt"/>
              </a:rPr>
              <a:t>Qué herramientas /marco legal tenemos</a:t>
            </a:r>
            <a:r>
              <a:rPr lang="es-ES" sz="2400" b="1" dirty="0" smtClean="0">
                <a:solidFill>
                  <a:srgbClr val="C00000"/>
                </a:solidFill>
                <a:latin typeface="+mn-lt"/>
              </a:rPr>
              <a:t>?</a:t>
            </a:r>
            <a:endParaRPr lang="es-ES" sz="2400" b="1" dirty="0">
              <a:solidFill>
                <a:srgbClr val="C00000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r>
              <a:rPr lang="es-ES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</a:t>
            </a:r>
          </a:p>
          <a:p>
            <a:pPr algn="ctr">
              <a:lnSpc>
                <a:spcPct val="200000"/>
              </a:lnSpc>
            </a:pP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https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://www.euraxess.es/</a:t>
            </a:r>
            <a:endParaRPr lang="es-E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es-ES" sz="2400" b="1" dirty="0">
              <a:solidFill>
                <a:srgbClr val="00B050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es-ES" sz="2400" b="1" dirty="0">
              <a:solidFill>
                <a:srgbClr val="00B05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s-ES" b="1" dirty="0" smtClean="0">
                <a:solidFill>
                  <a:srgbClr val="00B050"/>
                </a:solidFill>
                <a:latin typeface="+mn-lt"/>
              </a:rPr>
              <a:t>         </a:t>
            </a:r>
            <a:r>
              <a:rPr lang="es-ES" b="1" u="sng" dirty="0" smtClean="0">
                <a:solidFill>
                  <a:srgbClr val="00B050"/>
                </a:solidFill>
                <a:latin typeface="+mn-lt"/>
              </a:rPr>
              <a:t>ARTICLE </a:t>
            </a:r>
            <a:r>
              <a:rPr lang="es-ES" b="1" u="sng" dirty="0">
                <a:solidFill>
                  <a:srgbClr val="00B050"/>
                </a:solidFill>
                <a:latin typeface="+mn-lt"/>
              </a:rPr>
              <a:t>32 AT HORIZON 2020 MODEL GRANT AGREEMENT </a:t>
            </a:r>
            <a:r>
              <a:rPr lang="es-ES" b="1" u="sng" dirty="0" smtClean="0">
                <a:solidFill>
                  <a:srgbClr val="00B050"/>
                </a:solidFill>
                <a:latin typeface="+mn-lt"/>
              </a:rPr>
              <a:t>:</a:t>
            </a:r>
          </a:p>
          <a:p>
            <a:pPr algn="just"/>
            <a:r>
              <a:rPr lang="en-US" sz="1600" dirty="0" smtClean="0">
                <a:latin typeface="+mn-lt"/>
              </a:rPr>
              <a:t>	“</a:t>
            </a:r>
            <a:r>
              <a:rPr lang="en-US" sz="1600" i="1" dirty="0">
                <a:latin typeface="+mn-lt"/>
              </a:rPr>
              <a:t>Hiring and work conditions for researchers</a:t>
            </a:r>
            <a:r>
              <a:rPr lang="en-US" sz="1600" dirty="0" smtClean="0">
                <a:latin typeface="+mn-lt"/>
              </a:rPr>
              <a:t>” :beneficiaries </a:t>
            </a:r>
            <a:r>
              <a:rPr lang="en-US" sz="1600" b="1" dirty="0">
                <a:latin typeface="+mn-lt"/>
              </a:rPr>
              <a:t>must take necessary measures </a:t>
            </a:r>
            <a:r>
              <a:rPr lang="en-US" sz="1600" b="1" dirty="0" smtClean="0">
                <a:latin typeface="+mn-lt"/>
              </a:rPr>
              <a:t>	in </a:t>
            </a:r>
            <a:r>
              <a:rPr lang="en-US" sz="1600" b="1" dirty="0">
                <a:latin typeface="+mn-lt"/>
              </a:rPr>
              <a:t>order to implement the principles of the Letter for researchers and the Conduct Code </a:t>
            </a:r>
            <a:r>
              <a:rPr lang="en-US" sz="1600" b="1" dirty="0" smtClean="0">
                <a:latin typeface="+mn-lt"/>
              </a:rPr>
              <a:t>	to </a:t>
            </a:r>
            <a:r>
              <a:rPr lang="en-US" sz="1600" b="1" dirty="0">
                <a:latin typeface="+mn-lt"/>
              </a:rPr>
              <a:t>hire researchers</a:t>
            </a:r>
            <a:r>
              <a:rPr lang="en-US" sz="1600" dirty="0">
                <a:latin typeface="+mn-lt"/>
              </a:rPr>
              <a:t>, the so called </a:t>
            </a:r>
            <a:r>
              <a:rPr lang="en-US" sz="1600" b="1" i="1" dirty="0" err="1" smtClean="0">
                <a:solidFill>
                  <a:srgbClr val="C00000"/>
                </a:solidFill>
                <a:latin typeface="+mn-lt"/>
                <a:hlinkClick r:id="rId2"/>
              </a:rPr>
              <a:t>Charter&amp;Code</a:t>
            </a:r>
            <a:endParaRPr lang="es-ES" sz="1600" b="1" noProof="1" smtClean="0">
              <a:solidFill>
                <a:srgbClr val="C00000"/>
              </a:solidFill>
              <a:latin typeface="+mn-lt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11" y="2374880"/>
            <a:ext cx="2276475" cy="10252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328" y="3928269"/>
            <a:ext cx="4737528" cy="581017"/>
          </a:xfrm>
          <a:prstGeom prst="rect">
            <a:avLst/>
          </a:prstGeom>
        </p:spPr>
      </p:pic>
      <p:pic>
        <p:nvPicPr>
          <p:cNvPr id="82" name="Imagen 8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70" y="3240747"/>
            <a:ext cx="1998167" cy="13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761206" y="-1313257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25" y="1439863"/>
            <a:ext cx="8639175" cy="584775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dirty="0" smtClean="0">
                <a:latin typeface="+mn-lt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Human Resources Strategy for Researchers – </a:t>
            </a: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HRS4R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 – </a:t>
            </a:r>
            <a:endParaRPr lang="en-GB" sz="2400" b="1" dirty="0" smtClean="0">
              <a:solidFill>
                <a:srgbClr val="C00000"/>
              </a:solidFill>
              <a:latin typeface="+mn-lt"/>
            </a:endParaRPr>
          </a:p>
          <a:p>
            <a:endParaRPr lang="en-GB" b="1" dirty="0" smtClean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Proyecto</a:t>
            </a:r>
            <a:r>
              <a:rPr lang="es-ES" sz="1600" dirty="0" smtClean="0">
                <a:latin typeface="+mn-lt"/>
                <a:sym typeface="Wingdings" panose="05000000000000000000" pitchFamily="2" charset="2"/>
              </a:rPr>
              <a:t> de la UE para apoyar a las instituciones a implantar el </a:t>
            </a:r>
            <a:r>
              <a:rPr lang="es-ES" sz="1600" dirty="0" err="1" smtClean="0">
                <a:latin typeface="+mn-lt"/>
                <a:sym typeface="Wingdings" panose="05000000000000000000" pitchFamily="2" charset="2"/>
              </a:rPr>
              <a:t>Charter&amp;Code</a:t>
            </a:r>
            <a:endParaRPr lang="es-ES" sz="1600" dirty="0" smtClean="0">
              <a:latin typeface="+mn-lt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b="1" dirty="0" smtClean="0">
                <a:solidFill>
                  <a:srgbClr val="C00000"/>
                </a:solidFill>
                <a:latin typeface="+mn-lt"/>
              </a:rPr>
              <a:t>Implica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b="1" dirty="0" smtClean="0">
                <a:solidFill>
                  <a:srgbClr val="C00000"/>
                </a:solidFill>
                <a:latin typeface="+mn-lt"/>
              </a:rPr>
              <a:t>integrar </a:t>
            </a:r>
            <a:r>
              <a:rPr lang="es-ES" sz="1600" dirty="0">
                <a:latin typeface="+mn-lt"/>
              </a:rPr>
              <a:t>los principios de la Carta y el Código Europeos en el centro de las políticas de </a:t>
            </a:r>
            <a:r>
              <a:rPr lang="es-ES" sz="1600" dirty="0" smtClean="0">
                <a:latin typeface="+mn-lt"/>
              </a:rPr>
              <a:t>RRHH de las instituciones que se adhieran.</a:t>
            </a: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s-ES" sz="1600" b="1" dirty="0">
                <a:solidFill>
                  <a:srgbClr val="C00000"/>
                </a:solidFill>
                <a:latin typeface="+mn-lt"/>
              </a:rPr>
              <a:t>Implica</a:t>
            </a:r>
            <a:r>
              <a:rPr lang="es-ES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un largo proceso, esfuerzo  y compromiso de diversos niveles y grupos de trabajo internos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smtClean="0">
                <a:latin typeface="+mn-lt"/>
              </a:rPr>
              <a:t>del Centro: Dirección, Gerencia, RRHH y personal interno (participativo)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s-ES" sz="1600" dirty="0" smtClean="0">
              <a:latin typeface="+mn-lt"/>
            </a:endParaRPr>
          </a:p>
          <a:p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79" name="4 Flecha abajo"/>
          <p:cNvSpPr/>
          <p:nvPr/>
        </p:nvSpPr>
        <p:spPr>
          <a:xfrm>
            <a:off x="3787800" y="4124181"/>
            <a:ext cx="638609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21" y="5517395"/>
            <a:ext cx="2108639" cy="1433875"/>
          </a:xfrm>
          <a:prstGeom prst="rect">
            <a:avLst/>
          </a:prstGeom>
        </p:spPr>
      </p:pic>
      <p:sp>
        <p:nvSpPr>
          <p:cNvPr id="82" name="6 CuadroTexto"/>
          <p:cNvSpPr txBox="1"/>
          <p:nvPr/>
        </p:nvSpPr>
        <p:spPr>
          <a:xfrm>
            <a:off x="4906086" y="59645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HR Excellence in Research award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3" name="2 Rectángulo redondeado"/>
          <p:cNvSpPr/>
          <p:nvPr/>
        </p:nvSpPr>
        <p:spPr>
          <a:xfrm>
            <a:off x="6284112" y="4076706"/>
            <a:ext cx="4053074" cy="2765625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C00000"/>
                </a:solidFill>
              </a:rPr>
              <a:t>No es un logotipo de </a:t>
            </a:r>
            <a:r>
              <a:rPr lang="es-ES" sz="2800" b="1" dirty="0" smtClean="0">
                <a:solidFill>
                  <a:srgbClr val="C00000"/>
                </a:solidFill>
              </a:rPr>
              <a:t>excelencia.</a:t>
            </a:r>
          </a:p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Reconoce </a:t>
            </a:r>
            <a:r>
              <a:rPr lang="es-ES" sz="2800" b="1" dirty="0">
                <a:solidFill>
                  <a:srgbClr val="C00000"/>
                </a:solidFill>
              </a:rPr>
              <a:t>los esfuerzos de las </a:t>
            </a:r>
            <a:r>
              <a:rPr lang="es-ES" sz="2800" b="1" dirty="0" smtClean="0">
                <a:solidFill>
                  <a:srgbClr val="C00000"/>
                </a:solidFill>
              </a:rPr>
              <a:t>Instituciones </a:t>
            </a:r>
            <a:r>
              <a:rPr lang="es-ES" sz="2800" b="1" dirty="0">
                <a:solidFill>
                  <a:srgbClr val="C00000"/>
                </a:solidFill>
              </a:rPr>
              <a:t>por cumplir los C&amp;C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84" name="6 CuadroTexto"/>
          <p:cNvSpPr txBox="1"/>
          <p:nvPr/>
        </p:nvSpPr>
        <p:spPr>
          <a:xfrm>
            <a:off x="2131616" y="5082722"/>
            <a:ext cx="426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HR Excellence in Research award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332416" y="6956852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-3058732" y="-899685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708386" y="1107342"/>
            <a:ext cx="8821704" cy="5539978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b="1" dirty="0" smtClean="0">
                <a:solidFill>
                  <a:srgbClr val="C00000"/>
                </a:solidFill>
                <a:latin typeface="+mn-lt"/>
              </a:rPr>
              <a:t>¿Qué objetivo se ha marcado el CENIEH?</a:t>
            </a:r>
            <a:endParaRPr lang="es-ES" sz="2800" dirty="0" smtClean="0">
              <a:latin typeface="+mn-lt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>
                <a:latin typeface="+mn-lt"/>
              </a:rPr>
              <a:t>Unirse a la Recomendación de la Comisión Europea 2005/251 / CE del 11 de marzo de 2005 sobre "</a:t>
            </a:r>
            <a:r>
              <a:rPr lang="es-ES" sz="1600" dirty="0">
                <a:latin typeface="+mn-lt"/>
                <a:hlinkClick r:id="rId3"/>
              </a:rPr>
              <a:t>La Carta Europea para Investigadores</a:t>
            </a:r>
            <a:r>
              <a:rPr lang="es-ES" sz="1600" dirty="0">
                <a:latin typeface="+mn-lt"/>
              </a:rPr>
              <a:t>" y "</a:t>
            </a:r>
            <a:r>
              <a:rPr lang="es-ES" sz="1600" dirty="0">
                <a:latin typeface="+mn-lt"/>
                <a:hlinkClick r:id="rId4"/>
              </a:rPr>
              <a:t>El Código de Conducta para la Contratación de Investigadores</a:t>
            </a:r>
            <a:r>
              <a:rPr lang="es-ES" sz="1600" dirty="0">
                <a:latin typeface="+mn-lt"/>
              </a:rPr>
              <a:t>" adoptada por La Comisión Europea</a:t>
            </a:r>
            <a:r>
              <a:rPr lang="es-ES" sz="1600" dirty="0" smtClean="0">
                <a:latin typeface="+mn-lt"/>
              </a:rPr>
              <a:t>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ES" sz="1600" dirty="0">
              <a:latin typeface="+mn-lt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ES" sz="1600" dirty="0" smtClean="0">
              <a:latin typeface="+mn-lt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+mn-lt"/>
              </a:rPr>
              <a:t>Se ha </a:t>
            </a:r>
            <a:r>
              <a:rPr lang="es-ES" sz="1600" dirty="0">
                <a:latin typeface="+mn-lt"/>
              </a:rPr>
              <a:t>marcado en su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+mn-lt"/>
              </a:rPr>
              <a:t>plan estratégico 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2021 2024 </a:t>
            </a:r>
            <a:r>
              <a:rPr lang="es-ES" sz="1600" dirty="0" smtClean="0">
                <a:latin typeface="+mn-lt"/>
              </a:rPr>
              <a:t>el </a:t>
            </a:r>
            <a:r>
              <a:rPr lang="es-ES" sz="1600" dirty="0">
                <a:latin typeface="+mn-lt"/>
              </a:rPr>
              <a:t>objetivo de alcanzar 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el sello de «HR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Excellence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in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Research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s-E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Award</a:t>
            </a: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en el horizonte temporal 2024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lvl="1" algn="just">
              <a:lnSpc>
                <a:spcPct val="150000"/>
              </a:lnSpc>
            </a:pPr>
            <a:endParaRPr lang="es-ES" sz="1600" dirty="0" smtClean="0">
              <a:latin typeface="+mn-lt"/>
            </a:endParaRPr>
          </a:p>
          <a:p>
            <a:pPr lvl="1" algn="just">
              <a:lnSpc>
                <a:spcPct val="150000"/>
              </a:lnSpc>
            </a:pPr>
            <a:endParaRPr lang="es-ES" sz="1600" dirty="0" smtClean="0">
              <a:latin typeface="+mn-lt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ES" sz="1600" dirty="0" smtClean="0">
              <a:latin typeface="+mn-lt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dirty="0" smtClean="0">
                <a:latin typeface="+mn-lt"/>
              </a:rPr>
              <a:t>Ha previsto una serie de actuaciones en el </a:t>
            </a:r>
            <a:r>
              <a:rPr lang="es-ES" sz="2000" b="1" dirty="0" smtClean="0">
                <a:solidFill>
                  <a:srgbClr val="C00000"/>
                </a:solidFill>
                <a:latin typeface="+mn-lt"/>
              </a:rPr>
              <a:t>Plan ANUAL 2022 y 2023</a:t>
            </a: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81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82" name="4 Flecha abajo"/>
          <p:cNvSpPr/>
          <p:nvPr/>
        </p:nvSpPr>
        <p:spPr>
          <a:xfrm>
            <a:off x="4723904" y="3190508"/>
            <a:ext cx="638609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4 Flecha abajo"/>
          <p:cNvSpPr/>
          <p:nvPr/>
        </p:nvSpPr>
        <p:spPr>
          <a:xfrm>
            <a:off x="6329005" y="5037355"/>
            <a:ext cx="638609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4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89" y="4320417"/>
            <a:ext cx="2108639" cy="14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448 Grupo"/>
          <p:cNvGrpSpPr>
            <a:grpSpLocks/>
          </p:cNvGrpSpPr>
          <p:nvPr/>
        </p:nvGrpSpPr>
        <p:grpSpPr bwMode="auto">
          <a:xfrm>
            <a:off x="9259888" y="7067550"/>
            <a:ext cx="1555750" cy="647700"/>
            <a:chOff x="9260390" y="7067533"/>
            <a:chExt cx="1554931" cy="647849"/>
          </a:xfrm>
        </p:grpSpPr>
        <p:sp>
          <p:nvSpPr>
            <p:cNvPr id="11272" name="object 3"/>
            <p:cNvSpPr>
              <a:spLocks/>
            </p:cNvSpPr>
            <p:nvPr/>
          </p:nvSpPr>
          <p:spPr bwMode="auto">
            <a:xfrm>
              <a:off x="9375294" y="7184139"/>
              <a:ext cx="271860" cy="428213"/>
            </a:xfrm>
            <a:custGeom>
              <a:avLst/>
              <a:gdLst/>
              <a:ahLst/>
              <a:cxnLst>
                <a:cxn ang="0">
                  <a:pos x="58767" y="344605"/>
                </a:cxn>
                <a:cxn ang="0">
                  <a:pos x="45571" y="368065"/>
                </a:cxn>
                <a:cxn ang="0">
                  <a:pos x="11209" y="384824"/>
                </a:cxn>
                <a:cxn ang="0">
                  <a:pos x="18290" y="395359"/>
                </a:cxn>
                <a:cxn ang="0">
                  <a:pos x="55363" y="404678"/>
                </a:cxn>
                <a:cxn ang="0">
                  <a:pos x="84900" y="411782"/>
                </a:cxn>
                <a:cxn ang="0">
                  <a:pos x="121354" y="421655"/>
                </a:cxn>
                <a:cxn ang="0">
                  <a:pos x="159410" y="427888"/>
                </a:cxn>
                <a:cxn ang="0">
                  <a:pos x="202996" y="426292"/>
                </a:cxn>
                <a:cxn ang="0">
                  <a:pos x="241320" y="416683"/>
                </a:cxn>
                <a:cxn ang="0">
                  <a:pos x="271860" y="398187"/>
                </a:cxn>
                <a:cxn ang="0">
                  <a:pos x="269328" y="246440"/>
                </a:cxn>
                <a:cxn ang="0">
                  <a:pos x="269100" y="261810"/>
                </a:cxn>
                <a:cxn ang="0">
                  <a:pos x="268312" y="234391"/>
                </a:cxn>
                <a:cxn ang="0">
                  <a:pos x="268312" y="214007"/>
                </a:cxn>
                <a:cxn ang="0">
                  <a:pos x="264360" y="176840"/>
                </a:cxn>
                <a:cxn ang="0">
                  <a:pos x="258509" y="137960"/>
                </a:cxn>
                <a:cxn ang="0">
                  <a:pos x="250580" y="101350"/>
                </a:cxn>
                <a:cxn ang="0">
                  <a:pos x="240080" y="67513"/>
                </a:cxn>
                <a:cxn ang="0">
                  <a:pos x="216830" y="21367"/>
                </a:cxn>
                <a:cxn ang="0">
                  <a:pos x="197738" y="0"/>
                </a:cxn>
                <a:cxn ang="0">
                  <a:pos x="193090" y="10337"/>
                </a:cxn>
                <a:cxn ang="0">
                  <a:pos x="186042" y="26784"/>
                </a:cxn>
                <a:cxn ang="0">
                  <a:pos x="182143" y="34594"/>
                </a:cxn>
                <a:cxn ang="0">
                  <a:pos x="173507" y="54990"/>
                </a:cxn>
                <a:cxn ang="0">
                  <a:pos x="165531" y="54521"/>
                </a:cxn>
                <a:cxn ang="0">
                  <a:pos x="152095" y="51206"/>
                </a:cxn>
                <a:cxn ang="0">
                  <a:pos x="130035" y="45707"/>
                </a:cxn>
                <a:cxn ang="0">
                  <a:pos x="113550" y="41363"/>
                </a:cxn>
                <a:cxn ang="0">
                  <a:pos x="105067" y="39319"/>
                </a:cxn>
                <a:cxn ang="0">
                  <a:pos x="99059" y="45059"/>
                </a:cxn>
                <a:cxn ang="0">
                  <a:pos x="95567" y="52933"/>
                </a:cxn>
                <a:cxn ang="0">
                  <a:pos x="90487" y="62026"/>
                </a:cxn>
                <a:cxn ang="0">
                  <a:pos x="84962" y="70637"/>
                </a:cxn>
                <a:cxn ang="0">
                  <a:pos x="75857" y="83210"/>
                </a:cxn>
                <a:cxn ang="0">
                  <a:pos x="69278" y="91249"/>
                </a:cxn>
                <a:cxn ang="0">
                  <a:pos x="64020" y="100063"/>
                </a:cxn>
                <a:cxn ang="0">
                  <a:pos x="56610" y="111232"/>
                </a:cxn>
                <a:cxn ang="0">
                  <a:pos x="40373" y="134454"/>
                </a:cxn>
                <a:cxn ang="0">
                  <a:pos x="51022" y="153530"/>
                </a:cxn>
                <a:cxn ang="0">
                  <a:pos x="78308" y="180619"/>
                </a:cxn>
                <a:cxn ang="0">
                  <a:pos x="90487" y="196024"/>
                </a:cxn>
                <a:cxn ang="0">
                  <a:pos x="89293" y="217055"/>
                </a:cxn>
                <a:cxn ang="0">
                  <a:pos x="87490" y="252615"/>
                </a:cxn>
                <a:cxn ang="0">
                  <a:pos x="85382" y="289090"/>
                </a:cxn>
                <a:cxn ang="0">
                  <a:pos x="75996" y="308762"/>
                </a:cxn>
              </a:cxnLst>
              <a:rect l="0" t="0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3" name="object 4"/>
            <p:cNvSpPr>
              <a:spLocks/>
            </p:cNvSpPr>
            <p:nvPr/>
          </p:nvSpPr>
          <p:spPr bwMode="auto">
            <a:xfrm>
              <a:off x="9643607" y="7418531"/>
              <a:ext cx="1015" cy="23787"/>
            </a:xfrm>
            <a:custGeom>
              <a:avLst/>
              <a:gdLst/>
              <a:ahLst/>
              <a:cxnLst>
                <a:cxn ang="0">
                  <a:pos x="114" y="23787"/>
                </a:cxn>
                <a:cxn ang="0">
                  <a:pos x="1015" y="12049"/>
                </a:cxn>
                <a:cxn ang="0">
                  <a:pos x="0" y="0"/>
                </a:cxn>
                <a:cxn ang="0">
                  <a:pos x="114" y="23787"/>
                </a:cxn>
              </a:cxnLst>
              <a:rect l="0" t="0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4" name="object 5"/>
            <p:cNvSpPr>
              <a:spLocks/>
            </p:cNvSpPr>
            <p:nvPr/>
          </p:nvSpPr>
          <p:spPr bwMode="auto">
            <a:xfrm>
              <a:off x="9644395" y="7430580"/>
              <a:ext cx="10899" cy="151746"/>
            </a:xfrm>
            <a:custGeom>
              <a:avLst/>
              <a:gdLst/>
              <a:ahLst/>
              <a:cxnLst>
                <a:cxn ang="0">
                  <a:pos x="7035" y="77231"/>
                </a:cxn>
                <a:cxn ang="0">
                  <a:pos x="5872" y="63675"/>
                </a:cxn>
                <a:cxn ang="0">
                  <a:pos x="4735" y="50764"/>
                </a:cxn>
                <a:cxn ang="0">
                  <a:pos x="3581" y="37856"/>
                </a:cxn>
                <a:cxn ang="0">
                  <a:pos x="2433" y="25037"/>
                </a:cxn>
                <a:cxn ang="0">
                  <a:pos x="1308" y="12390"/>
                </a:cxn>
                <a:cxn ang="0">
                  <a:pos x="228" y="0"/>
                </a:cxn>
                <a:cxn ang="0">
                  <a:pos x="0" y="14620"/>
                </a:cxn>
                <a:cxn ang="0">
                  <a:pos x="61" y="19386"/>
                </a:cxn>
                <a:cxn ang="0">
                  <a:pos x="2760" y="151746"/>
                </a:cxn>
                <a:cxn ang="0">
                  <a:pos x="10629" y="143449"/>
                </a:cxn>
                <a:cxn ang="0">
                  <a:pos x="10899" y="143932"/>
                </a:cxn>
                <a:cxn ang="0">
                  <a:pos x="10273" y="136820"/>
                </a:cxn>
                <a:cxn ang="0">
                  <a:pos x="8572" y="122697"/>
                </a:cxn>
                <a:cxn ang="0">
                  <a:pos x="8145" y="115531"/>
                </a:cxn>
                <a:cxn ang="0">
                  <a:pos x="7885" y="103073"/>
                </a:cxn>
                <a:cxn ang="0">
                  <a:pos x="7708" y="90279"/>
                </a:cxn>
                <a:cxn ang="0">
                  <a:pos x="7035" y="77231"/>
                </a:cxn>
              </a:cxnLst>
              <a:rect l="0" t="0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5" name="object 6"/>
            <p:cNvSpPr>
              <a:spLocks/>
            </p:cNvSpPr>
            <p:nvPr/>
          </p:nvSpPr>
          <p:spPr bwMode="auto">
            <a:xfrm>
              <a:off x="9413256" y="7178795"/>
              <a:ext cx="229138" cy="215607"/>
            </a:xfrm>
            <a:custGeom>
              <a:avLst/>
              <a:gdLst/>
              <a:ahLst/>
              <a:cxnLst>
                <a:cxn ang="0">
                  <a:pos x="228407" y="201415"/>
                </a:cxn>
                <a:cxn ang="0">
                  <a:pos x="226015" y="180362"/>
                </a:cxn>
                <a:cxn ang="0">
                  <a:pos x="221777" y="150943"/>
                </a:cxn>
                <a:cxn ang="0">
                  <a:pos x="215507" y="118043"/>
                </a:cxn>
                <a:cxn ang="0">
                  <a:pos x="207018" y="86551"/>
                </a:cxn>
                <a:cxn ang="0">
                  <a:pos x="197971" y="63425"/>
                </a:cxn>
                <a:cxn ang="0">
                  <a:pos x="184824" y="34497"/>
                </a:cxn>
                <a:cxn ang="0">
                  <a:pos x="168833" y="6706"/>
                </a:cxn>
                <a:cxn ang="0">
                  <a:pos x="162324" y="2463"/>
                </a:cxn>
                <a:cxn ang="0">
                  <a:pos x="159517" y="5295"/>
                </a:cxn>
                <a:cxn ang="0">
                  <a:pos x="156152" y="11683"/>
                </a:cxn>
                <a:cxn ang="0">
                  <a:pos x="152596" y="21208"/>
                </a:cxn>
                <a:cxn ang="0">
                  <a:pos x="147833" y="32105"/>
                </a:cxn>
                <a:cxn ang="0">
                  <a:pos x="144264" y="37134"/>
                </a:cxn>
                <a:cxn ang="0">
                  <a:pos x="141051" y="46786"/>
                </a:cxn>
                <a:cxn ang="0">
                  <a:pos x="135273" y="60312"/>
                </a:cxn>
                <a:cxn ang="0">
                  <a:pos x="129113" y="61544"/>
                </a:cxn>
                <a:cxn ang="0">
                  <a:pos x="121976" y="59512"/>
                </a:cxn>
                <a:cxn ang="0">
                  <a:pos x="113861" y="56514"/>
                </a:cxn>
                <a:cxn ang="0">
                  <a:pos x="96893" y="52476"/>
                </a:cxn>
                <a:cxn ang="0">
                  <a:pos x="86251" y="50012"/>
                </a:cxn>
                <a:cxn ang="0">
                  <a:pos x="75341" y="46710"/>
                </a:cxn>
                <a:cxn ang="0">
                  <a:pos x="67112" y="44665"/>
                </a:cxn>
                <a:cxn ang="0">
                  <a:pos x="63378" y="44348"/>
                </a:cxn>
                <a:cxn ang="0">
                  <a:pos x="60813" y="50406"/>
                </a:cxn>
                <a:cxn ang="0">
                  <a:pos x="58793" y="54635"/>
                </a:cxn>
                <a:cxn ang="0">
                  <a:pos x="55898" y="62001"/>
                </a:cxn>
                <a:cxn ang="0">
                  <a:pos x="52266" y="67348"/>
                </a:cxn>
                <a:cxn ang="0">
                  <a:pos x="47503" y="72021"/>
                </a:cxn>
                <a:cxn ang="0">
                  <a:pos x="43210" y="78346"/>
                </a:cxn>
                <a:cxn ang="0">
                  <a:pos x="37635" y="88557"/>
                </a:cxn>
                <a:cxn ang="0">
                  <a:pos x="34409" y="93929"/>
                </a:cxn>
                <a:cxn ang="0">
                  <a:pos x="29507" y="101041"/>
                </a:cxn>
                <a:cxn ang="0">
                  <a:pos x="25850" y="105359"/>
                </a:cxn>
                <a:cxn ang="0">
                  <a:pos x="23271" y="109689"/>
                </a:cxn>
                <a:cxn ang="0">
                  <a:pos x="11098" y="126856"/>
                </a:cxn>
                <a:cxn ang="0">
                  <a:pos x="2151" y="139763"/>
                </a:cxn>
                <a:cxn ang="0">
                  <a:pos x="3223" y="143945"/>
                </a:cxn>
                <a:cxn ang="0">
                  <a:pos x="19111" y="147891"/>
                </a:cxn>
                <a:cxn ang="0">
                  <a:pos x="43489" y="157150"/>
                </a:cxn>
                <a:cxn ang="0">
                  <a:pos x="71434" y="173560"/>
                </a:cxn>
                <a:cxn ang="0">
                  <a:pos x="98025" y="198961"/>
                </a:cxn>
                <a:cxn ang="0">
                  <a:pos x="110021" y="215419"/>
                </a:cxn>
                <a:cxn ang="0">
                  <a:pos x="121297" y="212962"/>
                </a:cxn>
                <a:cxn ang="0">
                  <a:pos x="143782" y="209334"/>
                </a:cxn>
                <a:cxn ang="0">
                  <a:pos x="174444" y="206681"/>
                </a:cxn>
                <a:cxn ang="0">
                  <a:pos x="210252" y="207147"/>
                </a:cxn>
              </a:cxnLst>
              <a:rect l="0" t="0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6" name="object 7"/>
            <p:cNvSpPr>
              <a:spLocks/>
            </p:cNvSpPr>
            <p:nvPr/>
          </p:nvSpPr>
          <p:spPr bwMode="auto">
            <a:xfrm>
              <a:off x="9260426" y="7067533"/>
              <a:ext cx="315393" cy="560946"/>
            </a:xfrm>
            <a:custGeom>
              <a:avLst/>
              <a:gdLst/>
              <a:ahLst/>
              <a:cxnLst>
                <a:cxn ang="0">
                  <a:pos x="178602" y="218249"/>
                </a:cxn>
                <a:cxn ang="0">
                  <a:pos x="184139" y="207860"/>
                </a:cxn>
                <a:cxn ang="0">
                  <a:pos x="193042" y="196646"/>
                </a:cxn>
                <a:cxn ang="0">
                  <a:pos x="200585" y="183286"/>
                </a:cxn>
                <a:cxn ang="0">
                  <a:pos x="207316" y="175412"/>
                </a:cxn>
                <a:cxn ang="0">
                  <a:pos x="213171" y="164528"/>
                </a:cxn>
                <a:cxn ang="0">
                  <a:pos x="219470" y="155943"/>
                </a:cxn>
                <a:cxn ang="0">
                  <a:pos x="229808" y="158343"/>
                </a:cxn>
                <a:cxn ang="0">
                  <a:pos x="244908" y="162318"/>
                </a:cxn>
                <a:cxn ang="0">
                  <a:pos x="267070" y="167551"/>
                </a:cxn>
                <a:cxn ang="0">
                  <a:pos x="281954" y="173329"/>
                </a:cxn>
                <a:cxn ang="0">
                  <a:pos x="290108" y="163626"/>
                </a:cxn>
                <a:cxn ang="0">
                  <a:pos x="297550" y="147878"/>
                </a:cxn>
                <a:cxn ang="0">
                  <a:pos x="305691" y="132486"/>
                </a:cxn>
                <a:cxn ang="0">
                  <a:pos x="310720" y="118719"/>
                </a:cxn>
                <a:cxn ang="0">
                  <a:pos x="315393" y="113753"/>
                </a:cxn>
                <a:cxn ang="0">
                  <a:pos x="298484" y="88957"/>
                </a:cxn>
                <a:cxn ang="0">
                  <a:pos x="273496" y="60350"/>
                </a:cxn>
                <a:cxn ang="0">
                  <a:pos x="265673" y="52501"/>
                </a:cxn>
                <a:cxn ang="0">
                  <a:pos x="239859" y="26546"/>
                </a:cxn>
                <a:cxn ang="0">
                  <a:pos x="219470" y="20650"/>
                </a:cxn>
                <a:cxn ang="0">
                  <a:pos x="208967" y="11455"/>
                </a:cxn>
                <a:cxn ang="0">
                  <a:pos x="189905" y="12191"/>
                </a:cxn>
                <a:cxn ang="0">
                  <a:pos x="168696" y="0"/>
                </a:cxn>
                <a:cxn ang="0">
                  <a:pos x="145798" y="7848"/>
                </a:cxn>
                <a:cxn ang="0">
                  <a:pos x="124652" y="25907"/>
                </a:cxn>
                <a:cxn ang="0">
                  <a:pos x="99788" y="40277"/>
                </a:cxn>
                <a:cxn ang="0">
                  <a:pos x="74927" y="65487"/>
                </a:cxn>
                <a:cxn ang="0">
                  <a:pos x="57423" y="97070"/>
                </a:cxn>
                <a:cxn ang="0">
                  <a:pos x="43604" y="134137"/>
                </a:cxn>
                <a:cxn ang="0">
                  <a:pos x="36246" y="164572"/>
                </a:cxn>
                <a:cxn ang="0">
                  <a:pos x="28122" y="201072"/>
                </a:cxn>
                <a:cxn ang="0">
                  <a:pos x="19313" y="238946"/>
                </a:cxn>
                <a:cxn ang="0">
                  <a:pos x="11558" y="271198"/>
                </a:cxn>
                <a:cxn ang="0">
                  <a:pos x="13019" y="288010"/>
                </a:cxn>
                <a:cxn ang="0">
                  <a:pos x="11868" y="311681"/>
                </a:cxn>
                <a:cxn ang="0">
                  <a:pos x="11267" y="330339"/>
                </a:cxn>
                <a:cxn ang="0">
                  <a:pos x="8155" y="337921"/>
                </a:cxn>
                <a:cxn ang="0">
                  <a:pos x="9920" y="352094"/>
                </a:cxn>
                <a:cxn ang="0">
                  <a:pos x="12879" y="361200"/>
                </a:cxn>
                <a:cxn ang="0">
                  <a:pos x="10968" y="385814"/>
                </a:cxn>
                <a:cxn ang="0">
                  <a:pos x="1653" y="412876"/>
                </a:cxn>
                <a:cxn ang="0">
                  <a:pos x="0" y="441837"/>
                </a:cxn>
                <a:cxn ang="0">
                  <a:pos x="1547" y="471245"/>
                </a:cxn>
                <a:cxn ang="0">
                  <a:pos x="21223" y="503770"/>
                </a:cxn>
                <a:cxn ang="0">
                  <a:pos x="18099" y="533514"/>
                </a:cxn>
                <a:cxn ang="0">
                  <a:pos x="34558" y="560158"/>
                </a:cxn>
                <a:cxn ang="0">
                  <a:pos x="51612" y="546427"/>
                </a:cxn>
                <a:cxn ang="0">
                  <a:pos x="82568" y="525024"/>
                </a:cxn>
                <a:cxn ang="0">
                  <a:pos x="116320" y="506431"/>
                </a:cxn>
                <a:cxn ang="0">
                  <a:pos x="151340" y="489130"/>
                </a:cxn>
                <a:cxn ang="0">
                  <a:pos x="173388" y="461499"/>
                </a:cxn>
                <a:cxn ang="0">
                  <a:pos x="190464" y="426186"/>
                </a:cxn>
                <a:cxn ang="0">
                  <a:pos x="199836" y="407403"/>
                </a:cxn>
                <a:cxn ang="0">
                  <a:pos x="202224" y="372148"/>
                </a:cxn>
                <a:cxn ang="0">
                  <a:pos x="203760" y="342366"/>
                </a:cxn>
                <a:cxn ang="0">
                  <a:pos x="205348" y="312610"/>
                </a:cxn>
                <a:cxn ang="0">
                  <a:pos x="187361" y="291779"/>
                </a:cxn>
                <a:cxn ang="0">
                  <a:pos x="169387" y="273618"/>
                </a:cxn>
                <a:cxn ang="0">
                  <a:pos x="154548" y="252996"/>
                </a:cxn>
                <a:cxn ang="0">
                  <a:pos x="161861" y="241714"/>
                </a:cxn>
              </a:cxnLst>
              <a:rect l="0" t="0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7" name="object 8"/>
            <p:cNvSpPr>
              <a:spLocks/>
            </p:cNvSpPr>
            <p:nvPr/>
          </p:nvSpPr>
          <p:spPr bwMode="auto">
            <a:xfrm>
              <a:off x="9260390" y="7280734"/>
              <a:ext cx="205830" cy="296926"/>
            </a:xfrm>
            <a:custGeom>
              <a:avLst/>
              <a:gdLst/>
              <a:ahLst/>
              <a:cxnLst>
                <a:cxn ang="0">
                  <a:pos x="120500" y="291137"/>
                </a:cxn>
                <a:cxn ang="0">
                  <a:pos x="143289" y="279879"/>
                </a:cxn>
                <a:cxn ang="0">
                  <a:pos x="163067" y="270192"/>
                </a:cxn>
                <a:cxn ang="0">
                  <a:pos x="173444" y="248248"/>
                </a:cxn>
                <a:cxn ang="0">
                  <a:pos x="184945" y="224516"/>
                </a:cxn>
                <a:cxn ang="0">
                  <a:pos x="193459" y="206794"/>
                </a:cxn>
                <a:cxn ang="0">
                  <a:pos x="199872" y="194195"/>
                </a:cxn>
                <a:cxn ang="0">
                  <a:pos x="201967" y="167872"/>
                </a:cxn>
                <a:cxn ang="0">
                  <a:pos x="202912" y="146555"/>
                </a:cxn>
                <a:cxn ang="0">
                  <a:pos x="203796" y="129171"/>
                </a:cxn>
                <a:cxn ang="0">
                  <a:pos x="205830" y="102838"/>
                </a:cxn>
                <a:cxn ang="0">
                  <a:pos x="199150" y="90112"/>
                </a:cxn>
                <a:cxn ang="0">
                  <a:pos x="179337" y="71061"/>
                </a:cxn>
                <a:cxn ang="0">
                  <a:pos x="169915" y="60953"/>
                </a:cxn>
                <a:cxn ang="0">
                  <a:pos x="153354" y="41982"/>
                </a:cxn>
                <a:cxn ang="0">
                  <a:pos x="102946" y="0"/>
                </a:cxn>
                <a:cxn ang="0">
                  <a:pos x="18148" y="30886"/>
                </a:cxn>
                <a:cxn ang="0">
                  <a:pos x="16598" y="38315"/>
                </a:cxn>
                <a:cxn ang="0">
                  <a:pos x="10466" y="64116"/>
                </a:cxn>
                <a:cxn ang="0">
                  <a:pos x="10553" y="71640"/>
                </a:cxn>
                <a:cxn ang="0">
                  <a:pos x="13461" y="78244"/>
                </a:cxn>
                <a:cxn ang="0">
                  <a:pos x="11021" y="103863"/>
                </a:cxn>
                <a:cxn ang="0">
                  <a:pos x="9817" y="112750"/>
                </a:cxn>
                <a:cxn ang="0">
                  <a:pos x="9499" y="118211"/>
                </a:cxn>
                <a:cxn ang="0">
                  <a:pos x="8166" y="124713"/>
                </a:cxn>
                <a:cxn ang="0">
                  <a:pos x="10439" y="132981"/>
                </a:cxn>
                <a:cxn ang="0">
                  <a:pos x="11087" y="143268"/>
                </a:cxn>
                <a:cxn ang="0">
                  <a:pos x="12890" y="147993"/>
                </a:cxn>
                <a:cxn ang="0">
                  <a:pos x="11861" y="158953"/>
                </a:cxn>
                <a:cxn ang="0">
                  <a:pos x="7249" y="184525"/>
                </a:cxn>
                <a:cxn ang="0">
                  <a:pos x="3035" y="198970"/>
                </a:cxn>
                <a:cxn ang="0">
                  <a:pos x="723" y="210373"/>
                </a:cxn>
                <a:cxn ang="0">
                  <a:pos x="0" y="233972"/>
                </a:cxn>
              </a:cxnLst>
              <a:rect l="0" t="0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8" name="object 9"/>
            <p:cNvSpPr>
              <a:spLocks/>
            </p:cNvSpPr>
            <p:nvPr/>
          </p:nvSpPr>
          <p:spPr bwMode="auto">
            <a:xfrm>
              <a:off x="9294910" y="7572865"/>
              <a:ext cx="361810" cy="140988"/>
            </a:xfrm>
            <a:custGeom>
              <a:avLst/>
              <a:gdLst/>
              <a:ahLst/>
              <a:cxnLst>
                <a:cxn ang="0">
                  <a:pos x="96431" y="140220"/>
                </a:cxn>
                <a:cxn ang="0">
                  <a:pos x="115849" y="140988"/>
                </a:cxn>
                <a:cxn ang="0">
                  <a:pos x="141846" y="140220"/>
                </a:cxn>
                <a:cxn ang="0">
                  <a:pos x="157201" y="137521"/>
                </a:cxn>
                <a:cxn ang="0">
                  <a:pos x="181754" y="131290"/>
                </a:cxn>
                <a:cxn ang="0">
                  <a:pos x="194360" y="127698"/>
                </a:cxn>
                <a:cxn ang="0">
                  <a:pos x="202183" y="124587"/>
                </a:cxn>
                <a:cxn ang="0">
                  <a:pos x="211036" y="120770"/>
                </a:cxn>
                <a:cxn ang="0">
                  <a:pos x="234314" y="110464"/>
                </a:cxn>
                <a:cxn ang="0">
                  <a:pos x="248050" y="103027"/>
                </a:cxn>
                <a:cxn ang="0">
                  <a:pos x="270160" y="91186"/>
                </a:cxn>
                <a:cxn ang="0">
                  <a:pos x="293175" y="80258"/>
                </a:cxn>
                <a:cxn ang="0">
                  <a:pos x="317360" y="70510"/>
                </a:cxn>
                <a:cxn ang="0">
                  <a:pos x="322148" y="63830"/>
                </a:cxn>
                <a:cxn ang="0">
                  <a:pos x="325208" y="60312"/>
                </a:cxn>
                <a:cxn ang="0">
                  <a:pos x="338020" y="42692"/>
                </a:cxn>
                <a:cxn ang="0">
                  <a:pos x="353619" y="22693"/>
                </a:cxn>
                <a:cxn ang="0">
                  <a:pos x="360019" y="9055"/>
                </a:cxn>
                <a:cxn ang="0">
                  <a:pos x="360502" y="0"/>
                </a:cxn>
                <a:cxn ang="0">
                  <a:pos x="342466" y="16340"/>
                </a:cxn>
                <a:cxn ang="0">
                  <a:pos x="320870" y="27652"/>
                </a:cxn>
                <a:cxn ang="0">
                  <a:pos x="295882" y="35120"/>
                </a:cxn>
                <a:cxn ang="0">
                  <a:pos x="268520" y="38905"/>
                </a:cxn>
                <a:cxn ang="0">
                  <a:pos x="239801" y="39166"/>
                </a:cxn>
                <a:cxn ang="0">
                  <a:pos x="209415" y="34762"/>
                </a:cxn>
                <a:cxn ang="0">
                  <a:pos x="185002" y="28402"/>
                </a:cxn>
                <a:cxn ang="0">
                  <a:pos x="160680" y="21920"/>
                </a:cxn>
                <a:cxn ang="0">
                  <a:pos x="145187" y="18262"/>
                </a:cxn>
                <a:cxn ang="0">
                  <a:pos x="127921" y="14026"/>
                </a:cxn>
                <a:cxn ang="0">
                  <a:pos x="101432" y="7247"/>
                </a:cxn>
                <a:cxn ang="0">
                  <a:pos x="79654" y="2138"/>
                </a:cxn>
                <a:cxn ang="0">
                  <a:pos x="66991" y="8384"/>
                </a:cxn>
                <a:cxn ang="0">
                  <a:pos x="43324" y="22145"/>
                </a:cxn>
                <a:cxn ang="0">
                  <a:pos x="14892" y="42843"/>
                </a:cxn>
                <a:cxn ang="0">
                  <a:pos x="76" y="54825"/>
                </a:cxn>
                <a:cxn ang="0">
                  <a:pos x="0" y="64719"/>
                </a:cxn>
                <a:cxn ang="0">
                  <a:pos x="4013" y="73621"/>
                </a:cxn>
                <a:cxn ang="0">
                  <a:pos x="11810" y="76784"/>
                </a:cxn>
                <a:cxn ang="0">
                  <a:pos x="18668" y="79832"/>
                </a:cxn>
                <a:cxn ang="0">
                  <a:pos x="25476" y="81381"/>
                </a:cxn>
                <a:cxn ang="0">
                  <a:pos x="29857" y="83807"/>
                </a:cxn>
                <a:cxn ang="0">
                  <a:pos x="34685" y="99134"/>
                </a:cxn>
                <a:cxn ang="0">
                  <a:pos x="40805" y="110464"/>
                </a:cxn>
                <a:cxn ang="0">
                  <a:pos x="58008" y="126308"/>
                </a:cxn>
                <a:cxn ang="0">
                  <a:pos x="69786" y="133146"/>
                </a:cxn>
                <a:cxn ang="0">
                  <a:pos x="86118" y="137210"/>
                </a:cxn>
              </a:cxnLst>
              <a:rect l="0" t="0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79" name="object 10"/>
            <p:cNvSpPr>
              <a:spLocks/>
            </p:cNvSpPr>
            <p:nvPr/>
          </p:nvSpPr>
          <p:spPr bwMode="auto">
            <a:xfrm>
              <a:off x="9751476" y="7302277"/>
              <a:ext cx="168503" cy="191122"/>
            </a:xfrm>
            <a:custGeom>
              <a:avLst/>
              <a:gdLst/>
              <a:ahLst/>
              <a:cxnLst>
                <a:cxn ang="0">
                  <a:pos x="562" y="112399"/>
                </a:cxn>
                <a:cxn ang="0">
                  <a:pos x="7361" y="137963"/>
                </a:cxn>
                <a:cxn ang="0">
                  <a:pos x="21506" y="159659"/>
                </a:cxn>
                <a:cxn ang="0">
                  <a:pos x="42541" y="176444"/>
                </a:cxn>
                <a:cxn ang="0">
                  <a:pos x="70013" y="187279"/>
                </a:cxn>
                <a:cxn ang="0">
                  <a:pos x="103466" y="191122"/>
                </a:cxn>
                <a:cxn ang="0">
                  <a:pos x="126046" y="189619"/>
                </a:cxn>
                <a:cxn ang="0">
                  <a:pos x="150313" y="183785"/>
                </a:cxn>
                <a:cxn ang="0">
                  <a:pos x="161480" y="171907"/>
                </a:cxn>
                <a:cxn ang="0">
                  <a:pos x="166814" y="156692"/>
                </a:cxn>
                <a:cxn ang="0">
                  <a:pos x="160567" y="156963"/>
                </a:cxn>
                <a:cxn ang="0">
                  <a:pos x="138160" y="169766"/>
                </a:cxn>
                <a:cxn ang="0">
                  <a:pos x="112433" y="174574"/>
                </a:cxn>
                <a:cxn ang="0">
                  <a:pos x="88577" y="170385"/>
                </a:cxn>
                <a:cxn ang="0">
                  <a:pos x="67183" y="156959"/>
                </a:cxn>
                <a:cxn ang="0">
                  <a:pos x="51844" y="133192"/>
                </a:cxn>
                <a:cxn ang="0">
                  <a:pos x="45973" y="97980"/>
                </a:cxn>
                <a:cxn ang="0">
                  <a:pos x="47900" y="75871"/>
                </a:cxn>
                <a:cxn ang="0">
                  <a:pos x="59007" y="46177"/>
                </a:cxn>
                <a:cxn ang="0">
                  <a:pos x="77084" y="26991"/>
                </a:cxn>
                <a:cxn ang="0">
                  <a:pos x="98770" y="17693"/>
                </a:cxn>
                <a:cxn ang="0">
                  <a:pos x="113140" y="16626"/>
                </a:cxn>
                <a:cxn ang="0">
                  <a:pos x="137497" y="22886"/>
                </a:cxn>
                <a:cxn ang="0">
                  <a:pos x="158127" y="40322"/>
                </a:cxn>
                <a:cxn ang="0">
                  <a:pos x="162311" y="37788"/>
                </a:cxn>
                <a:cxn ang="0">
                  <a:pos x="168503" y="13081"/>
                </a:cxn>
                <a:cxn ang="0">
                  <a:pos x="151308" y="6070"/>
                </a:cxn>
                <a:cxn ang="0">
                  <a:pos x="124586" y="750"/>
                </a:cxn>
                <a:cxn ang="0">
                  <a:pos x="98267" y="478"/>
                </a:cxn>
                <a:cxn ang="0">
                  <a:pos x="70221" y="5248"/>
                </a:cxn>
                <a:cxn ang="0">
                  <a:pos x="45165" y="15529"/>
                </a:cxn>
                <a:cxn ang="0">
                  <a:pos x="24413" y="31811"/>
                </a:cxn>
                <a:cxn ang="0">
                  <a:pos x="9282" y="54580"/>
                </a:cxn>
                <a:cxn ang="0">
                  <a:pos x="1086" y="84326"/>
                </a:cxn>
              </a:cxnLst>
              <a:rect l="0" t="0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0" name="object 11"/>
            <p:cNvSpPr>
              <a:spLocks/>
            </p:cNvSpPr>
            <p:nvPr/>
          </p:nvSpPr>
          <p:spPr bwMode="auto">
            <a:xfrm>
              <a:off x="9968740" y="7305755"/>
              <a:ext cx="108483" cy="184175"/>
            </a:xfrm>
            <a:custGeom>
              <a:avLst/>
              <a:gdLst/>
              <a:ahLst/>
              <a:cxnLst>
                <a:cxn ang="0">
                  <a:pos x="56627" y="96720"/>
                </a:cxn>
                <a:cxn ang="0">
                  <a:pos x="81970" y="97494"/>
                </a:cxn>
                <a:cxn ang="0">
                  <a:pos x="107365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02" y="76081"/>
                </a:cxn>
                <a:cxn ang="0">
                  <a:pos x="82694" y="77134"/>
                </a:cxn>
                <a:cxn ang="0">
                  <a:pos x="57635" y="77883"/>
                </a:cxn>
                <a:cxn ang="0">
                  <a:pos x="43795" y="58098"/>
                </a:cxn>
                <a:cxn ang="0">
                  <a:pos x="44400" y="32749"/>
                </a:cxn>
                <a:cxn ang="0">
                  <a:pos x="52858" y="20231"/>
                </a:cxn>
                <a:cxn ang="0">
                  <a:pos x="79373" y="21524"/>
                </a:cxn>
                <a:cxn ang="0">
                  <a:pos x="108483" y="23228"/>
                </a:cxn>
                <a:cxn ang="0">
                  <a:pos x="107365" y="16814"/>
                </a:cxn>
                <a:cxn ang="0">
                  <a:pos x="107924" y="3200"/>
                </a:cxn>
                <a:cxn ang="0">
                  <a:pos x="104650" y="300"/>
                </a:cxn>
                <a:cxn ang="0">
                  <a:pos x="82437" y="1050"/>
                </a:cxn>
                <a:cxn ang="0">
                  <a:pos x="49911" y="1333"/>
                </a:cxn>
                <a:cxn ang="0">
                  <a:pos x="25382" y="782"/>
                </a:cxn>
                <a:cxn ang="0">
                  <a:pos x="0" y="0"/>
                </a:cxn>
                <a:cxn ang="0">
                  <a:pos x="1269" y="21585"/>
                </a:cxn>
                <a:cxn ang="0">
                  <a:pos x="2017" y="45949"/>
                </a:cxn>
                <a:cxn ang="0">
                  <a:pos x="2200" y="122410"/>
                </a:cxn>
                <a:cxn ang="0">
                  <a:pos x="1781" y="148541"/>
                </a:cxn>
                <a:cxn ang="0">
                  <a:pos x="771" y="172274"/>
                </a:cxn>
                <a:cxn ang="0">
                  <a:pos x="2892" y="183925"/>
                </a:cxn>
                <a:cxn ang="0">
                  <a:pos x="18873" y="183192"/>
                </a:cxn>
                <a:cxn ang="0">
                  <a:pos x="59423" y="182841"/>
                </a:cxn>
                <a:cxn ang="0">
                  <a:pos x="89018" y="183377"/>
                </a:cxn>
                <a:cxn ang="0">
                  <a:pos x="108483" y="184175"/>
                </a:cxn>
                <a:cxn ang="0">
                  <a:pos x="107365" y="178295"/>
                </a:cxn>
                <a:cxn ang="0">
                  <a:pos x="107924" y="164414"/>
                </a:cxn>
                <a:cxn ang="0">
                  <a:pos x="107697" y="160767"/>
                </a:cxn>
                <a:cxn ang="0">
                  <a:pos x="82156" y="162977"/>
                </a:cxn>
                <a:cxn ang="0">
                  <a:pos x="56822" y="164033"/>
                </a:cxn>
                <a:cxn ang="0">
                  <a:pos x="43943" y="156387"/>
                </a:cxn>
                <a:cxn ang="0">
                  <a:pos x="43494" y="121956"/>
                </a:cxn>
                <a:cxn ang="0">
                  <a:pos x="43738" y="96621"/>
                </a:cxn>
              </a:cxnLst>
              <a:rect l="0" t="0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1" name="object 12"/>
            <p:cNvSpPr>
              <a:spLocks/>
            </p:cNvSpPr>
            <p:nvPr/>
          </p:nvSpPr>
          <p:spPr bwMode="auto">
            <a:xfrm>
              <a:off x="10130495" y="7305751"/>
              <a:ext cx="174358" cy="184175"/>
            </a:xfrm>
            <a:custGeom>
              <a:avLst/>
              <a:gdLst/>
              <a:ahLst/>
              <a:cxnLst>
                <a:cxn ang="0">
                  <a:pos x="165963" y="1333"/>
                </a:cxn>
                <a:cxn ang="0">
                  <a:pos x="153339" y="787"/>
                </a:cxn>
                <a:cxn ang="0">
                  <a:pos x="149662" y="5363"/>
                </a:cxn>
                <a:cxn ang="0">
                  <a:pos x="150426" y="24765"/>
                </a:cxn>
                <a:cxn ang="0">
                  <a:pos x="150857" y="52158"/>
                </a:cxn>
                <a:cxn ang="0">
                  <a:pos x="151104" y="127050"/>
                </a:cxn>
                <a:cxn ang="0">
                  <a:pos x="134637" y="110050"/>
                </a:cxn>
                <a:cxn ang="0">
                  <a:pos x="116958" y="91705"/>
                </a:cxn>
                <a:cxn ang="0">
                  <a:pos x="99371" y="73375"/>
                </a:cxn>
                <a:cxn ang="0">
                  <a:pos x="81850" y="55048"/>
                </a:cxn>
                <a:cxn ang="0">
                  <a:pos x="64371" y="36716"/>
                </a:cxn>
                <a:cxn ang="0">
                  <a:pos x="46909" y="18370"/>
                </a:cxn>
                <a:cxn ang="0">
                  <a:pos x="29438" y="0"/>
                </a:cxn>
                <a:cxn ang="0">
                  <a:pos x="21031" y="1333"/>
                </a:cxn>
                <a:cxn ang="0">
                  <a:pos x="8407" y="787"/>
                </a:cxn>
                <a:cxn ang="0">
                  <a:pos x="4232" y="1706"/>
                </a:cxn>
                <a:cxn ang="0">
                  <a:pos x="5042" y="23504"/>
                </a:cxn>
                <a:cxn ang="0">
                  <a:pos x="5600" y="53111"/>
                </a:cxn>
                <a:cxn ang="0">
                  <a:pos x="5406" y="74696"/>
                </a:cxn>
                <a:cxn ang="0">
                  <a:pos x="4522" y="107738"/>
                </a:cxn>
                <a:cxn ang="0">
                  <a:pos x="3201" y="138542"/>
                </a:cxn>
                <a:cxn ang="0">
                  <a:pos x="1750" y="163818"/>
                </a:cxn>
                <a:cxn ang="0">
                  <a:pos x="475" y="180278"/>
                </a:cxn>
                <a:cxn ang="0">
                  <a:pos x="4191" y="183362"/>
                </a:cxn>
                <a:cxn ang="0">
                  <a:pos x="17094" y="182841"/>
                </a:cxn>
                <a:cxn ang="0">
                  <a:pos x="26085" y="184175"/>
                </a:cxn>
                <a:cxn ang="0">
                  <a:pos x="25460" y="175551"/>
                </a:cxn>
                <a:cxn ang="0">
                  <a:pos x="24696" y="154254"/>
                </a:cxn>
                <a:cxn ang="0">
                  <a:pos x="24499" y="79757"/>
                </a:cxn>
                <a:cxn ang="0">
                  <a:pos x="24942" y="54457"/>
                </a:cxn>
                <a:cxn ang="0">
                  <a:pos x="34579" y="64146"/>
                </a:cxn>
                <a:cxn ang="0">
                  <a:pos x="52733" y="82611"/>
                </a:cxn>
                <a:cxn ang="0">
                  <a:pos x="70608" y="101077"/>
                </a:cxn>
                <a:cxn ang="0">
                  <a:pos x="88198" y="119545"/>
                </a:cxn>
                <a:cxn ang="0">
                  <a:pos x="105500" y="138012"/>
                </a:cxn>
                <a:cxn ang="0">
                  <a:pos x="122508" y="156479"/>
                </a:cxn>
                <a:cxn ang="0">
                  <a:pos x="139218" y="174943"/>
                </a:cxn>
                <a:cxn ang="0">
                  <a:pos x="150825" y="183362"/>
                </a:cxn>
                <a:cxn ang="0">
                  <a:pos x="162318" y="182841"/>
                </a:cxn>
                <a:cxn ang="0">
                  <a:pos x="169887" y="184175"/>
                </a:cxn>
                <a:cxn ang="0">
                  <a:pos x="170132" y="114418"/>
                </a:cxn>
                <a:cxn ang="0">
                  <a:pos x="170507" y="91709"/>
                </a:cxn>
                <a:cxn ang="0">
                  <a:pos x="171145" y="68465"/>
                </a:cxn>
                <a:cxn ang="0">
                  <a:pos x="172118" y="43465"/>
                </a:cxn>
                <a:cxn ang="0">
                  <a:pos x="173496" y="15487"/>
                </a:cxn>
                <a:cxn ang="0">
                  <a:pos x="170154" y="787"/>
                </a:cxn>
              </a:cxnLst>
              <a:rect l="0" t="0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2" name="object 13"/>
            <p:cNvSpPr>
              <a:spLocks/>
            </p:cNvSpPr>
            <p:nvPr/>
          </p:nvSpPr>
          <p:spPr bwMode="auto">
            <a:xfrm>
              <a:off x="10370451" y="7305755"/>
              <a:ext cx="45961" cy="184175"/>
            </a:xfrm>
            <a:custGeom>
              <a:avLst/>
              <a:gdLst/>
              <a:ahLst/>
              <a:cxnLst>
                <a:cxn ang="0">
                  <a:pos x="6184" y="183629"/>
                </a:cxn>
                <a:cxn ang="0">
                  <a:pos x="13741" y="182841"/>
                </a:cxn>
                <a:cxn ang="0">
                  <a:pos x="32232" y="182841"/>
                </a:cxn>
                <a:cxn ang="0">
                  <a:pos x="39814" y="183629"/>
                </a:cxn>
                <a:cxn ang="0">
                  <a:pos x="45961" y="184175"/>
                </a:cxn>
                <a:cxn ang="0">
                  <a:pos x="45319" y="174328"/>
                </a:cxn>
                <a:cxn ang="0">
                  <a:pos x="44708" y="162576"/>
                </a:cxn>
                <a:cxn ang="0">
                  <a:pos x="44264" y="150663"/>
                </a:cxn>
                <a:cxn ang="0">
                  <a:pos x="43967" y="138215"/>
                </a:cxn>
                <a:cxn ang="0">
                  <a:pos x="43802" y="124860"/>
                </a:cxn>
                <a:cxn ang="0">
                  <a:pos x="43785" y="61768"/>
                </a:cxn>
                <a:cxn ang="0">
                  <a:pos x="43929" y="48215"/>
                </a:cxn>
                <a:cxn ang="0">
                  <a:pos x="44201" y="35634"/>
                </a:cxn>
                <a:cxn ang="0">
                  <a:pos x="44619" y="23652"/>
                </a:cxn>
                <a:cxn ang="0">
                  <a:pos x="45200" y="11898"/>
                </a:cxn>
                <a:cxn ang="0">
                  <a:pos x="45961" y="0"/>
                </a:cxn>
                <a:cxn ang="0">
                  <a:pos x="39814" y="533"/>
                </a:cxn>
                <a:cxn ang="0">
                  <a:pos x="32232" y="1333"/>
                </a:cxn>
                <a:cxn ang="0">
                  <a:pos x="13741" y="1333"/>
                </a:cxn>
                <a:cxn ang="0">
                  <a:pos x="6184" y="533"/>
                </a:cxn>
                <a:cxn ang="0">
                  <a:pos x="0" y="0"/>
                </a:cxn>
                <a:cxn ang="0">
                  <a:pos x="647" y="9833"/>
                </a:cxn>
                <a:cxn ang="0">
                  <a:pos x="1266" y="21585"/>
                </a:cxn>
                <a:cxn ang="0">
                  <a:pos x="1720" y="33500"/>
                </a:cxn>
                <a:cxn ang="0">
                  <a:pos x="2024" y="45949"/>
                </a:cxn>
                <a:cxn ang="0">
                  <a:pos x="2194" y="59304"/>
                </a:cxn>
                <a:cxn ang="0">
                  <a:pos x="2211" y="122411"/>
                </a:cxn>
                <a:cxn ang="0">
                  <a:pos x="2063" y="135963"/>
                </a:cxn>
                <a:cxn ang="0">
                  <a:pos x="1783" y="148541"/>
                </a:cxn>
                <a:cxn ang="0">
                  <a:pos x="1357" y="160521"/>
                </a:cxn>
                <a:cxn ang="0">
                  <a:pos x="768" y="172274"/>
                </a:cxn>
                <a:cxn ang="0">
                  <a:pos x="0" y="184175"/>
                </a:cxn>
                <a:cxn ang="0">
                  <a:pos x="6184" y="183629"/>
                </a:cxn>
              </a:cxnLst>
              <a:rect l="0" t="0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3" name="object 14"/>
            <p:cNvSpPr>
              <a:spLocks/>
            </p:cNvSpPr>
            <p:nvPr/>
          </p:nvSpPr>
          <p:spPr bwMode="auto">
            <a:xfrm>
              <a:off x="10480038" y="7305755"/>
              <a:ext cx="108496" cy="184175"/>
            </a:xfrm>
            <a:custGeom>
              <a:avLst/>
              <a:gdLst/>
              <a:ahLst/>
              <a:cxnLst>
                <a:cxn ang="0">
                  <a:pos x="56631" y="96720"/>
                </a:cxn>
                <a:cxn ang="0">
                  <a:pos x="81975" y="97494"/>
                </a:cxn>
                <a:cxn ang="0">
                  <a:pos x="107378" y="99021"/>
                </a:cxn>
                <a:cxn ang="0">
                  <a:pos x="105968" y="91033"/>
                </a:cxn>
                <a:cxn ang="0">
                  <a:pos x="106248" y="82194"/>
                </a:cxn>
                <a:cxn ang="0">
                  <a:pos x="107227" y="76080"/>
                </a:cxn>
                <a:cxn ang="0">
                  <a:pos x="82718" y="77134"/>
                </a:cxn>
                <a:cxn ang="0">
                  <a:pos x="57662" y="77883"/>
                </a:cxn>
                <a:cxn ang="0">
                  <a:pos x="43821" y="58098"/>
                </a:cxn>
                <a:cxn ang="0">
                  <a:pos x="44425" y="32749"/>
                </a:cxn>
                <a:cxn ang="0">
                  <a:pos x="52873" y="20230"/>
                </a:cxn>
                <a:cxn ang="0">
                  <a:pos x="79378" y="21523"/>
                </a:cxn>
                <a:cxn ang="0">
                  <a:pos x="108496" y="23228"/>
                </a:cxn>
                <a:cxn ang="0">
                  <a:pos x="107378" y="16814"/>
                </a:cxn>
                <a:cxn ang="0">
                  <a:pos x="107937" y="3200"/>
                </a:cxn>
                <a:cxn ang="0">
                  <a:pos x="104656" y="300"/>
                </a:cxn>
                <a:cxn ang="0">
                  <a:pos x="82442" y="1050"/>
                </a:cxn>
                <a:cxn ang="0">
                  <a:pos x="49910" y="1333"/>
                </a:cxn>
                <a:cxn ang="0">
                  <a:pos x="25396" y="782"/>
                </a:cxn>
                <a:cxn ang="0">
                  <a:pos x="0" y="0"/>
                </a:cxn>
                <a:cxn ang="0">
                  <a:pos x="1275" y="21585"/>
                </a:cxn>
                <a:cxn ang="0">
                  <a:pos x="2036" y="45949"/>
                </a:cxn>
                <a:cxn ang="0">
                  <a:pos x="2224" y="122411"/>
                </a:cxn>
                <a:cxn ang="0">
                  <a:pos x="1794" y="148542"/>
                </a:cxn>
                <a:cxn ang="0">
                  <a:pos x="773" y="172274"/>
                </a:cxn>
                <a:cxn ang="0">
                  <a:pos x="2908" y="183924"/>
                </a:cxn>
                <a:cxn ang="0">
                  <a:pos x="18901" y="183192"/>
                </a:cxn>
                <a:cxn ang="0">
                  <a:pos x="59461" y="182841"/>
                </a:cxn>
                <a:cxn ang="0">
                  <a:pos x="89026" y="183376"/>
                </a:cxn>
                <a:cxn ang="0">
                  <a:pos x="108496" y="184175"/>
                </a:cxn>
                <a:cxn ang="0">
                  <a:pos x="107378" y="178295"/>
                </a:cxn>
                <a:cxn ang="0">
                  <a:pos x="107937" y="164414"/>
                </a:cxn>
                <a:cxn ang="0">
                  <a:pos x="107723" y="160766"/>
                </a:cxn>
                <a:cxn ang="0">
                  <a:pos x="82173" y="162977"/>
                </a:cxn>
                <a:cxn ang="0">
                  <a:pos x="56839" y="164033"/>
                </a:cxn>
                <a:cxn ang="0">
                  <a:pos x="43966" y="156387"/>
                </a:cxn>
                <a:cxn ang="0">
                  <a:pos x="43459" y="130797"/>
                </a:cxn>
                <a:cxn ang="0">
                  <a:pos x="43669" y="109219"/>
                </a:cxn>
                <a:cxn ang="0">
                  <a:pos x="43924" y="96621"/>
                </a:cxn>
              </a:cxnLst>
              <a:rect l="0" t="0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4" name="object 15"/>
            <p:cNvSpPr>
              <a:spLocks/>
            </p:cNvSpPr>
            <p:nvPr/>
          </p:nvSpPr>
          <p:spPr bwMode="auto">
            <a:xfrm>
              <a:off x="10642640" y="7305757"/>
              <a:ext cx="172681" cy="184175"/>
            </a:xfrm>
            <a:custGeom>
              <a:avLst/>
              <a:gdLst/>
              <a:ahLst/>
              <a:cxnLst>
                <a:cxn ang="0">
                  <a:pos x="13741" y="182841"/>
                </a:cxn>
                <a:cxn ang="0">
                  <a:pos x="39814" y="183629"/>
                </a:cxn>
                <a:cxn ang="0">
                  <a:pos x="45347" y="174327"/>
                </a:cxn>
                <a:cxn ang="0">
                  <a:pos x="44274" y="150662"/>
                </a:cxn>
                <a:cxn ang="0">
                  <a:pos x="43803" y="124859"/>
                </a:cxn>
                <a:cxn ang="0">
                  <a:pos x="48298" y="94855"/>
                </a:cxn>
                <a:cxn ang="0">
                  <a:pos x="73760" y="94084"/>
                </a:cxn>
                <a:cxn ang="0">
                  <a:pos x="90902" y="93980"/>
                </a:cxn>
                <a:cxn ang="0">
                  <a:pos x="116247" y="94676"/>
                </a:cxn>
                <a:cxn ang="0">
                  <a:pos x="128932" y="122411"/>
                </a:cxn>
                <a:cxn ang="0">
                  <a:pos x="128504" y="148541"/>
                </a:cxn>
                <a:cxn ang="0">
                  <a:pos x="127488" y="172274"/>
                </a:cxn>
                <a:cxn ang="0">
                  <a:pos x="132905" y="183629"/>
                </a:cxn>
                <a:cxn ang="0">
                  <a:pos x="158953" y="182841"/>
                </a:cxn>
                <a:cxn ang="0">
                  <a:pos x="172681" y="184175"/>
                </a:cxn>
                <a:cxn ang="0">
                  <a:pos x="171429" y="162576"/>
                </a:cxn>
                <a:cxn ang="0">
                  <a:pos x="170688" y="138215"/>
                </a:cxn>
                <a:cxn ang="0">
                  <a:pos x="170506" y="61768"/>
                </a:cxn>
                <a:cxn ang="0">
                  <a:pos x="170922" y="35634"/>
                </a:cxn>
                <a:cxn ang="0">
                  <a:pos x="171920" y="11898"/>
                </a:cxn>
                <a:cxn ang="0">
                  <a:pos x="166535" y="533"/>
                </a:cxn>
                <a:cxn ang="0">
                  <a:pos x="140461" y="1333"/>
                </a:cxn>
                <a:cxn ang="0">
                  <a:pos x="126720" y="0"/>
                </a:cxn>
                <a:cxn ang="0">
                  <a:pos x="127971" y="21063"/>
                </a:cxn>
                <a:cxn ang="0">
                  <a:pos x="128741" y="45435"/>
                </a:cxn>
                <a:cxn ang="0">
                  <a:pos x="128968" y="73406"/>
                </a:cxn>
                <a:cxn ang="0">
                  <a:pos x="115193" y="73703"/>
                </a:cxn>
                <a:cxn ang="0">
                  <a:pos x="65329" y="73820"/>
                </a:cxn>
                <a:cxn ang="0">
                  <a:pos x="43751" y="73406"/>
                </a:cxn>
                <a:cxn ang="0">
                  <a:pos x="43927" y="48248"/>
                </a:cxn>
                <a:cxn ang="0">
                  <a:pos x="44628" y="23626"/>
                </a:cxn>
                <a:cxn ang="0">
                  <a:pos x="45999" y="0"/>
                </a:cxn>
                <a:cxn ang="0">
                  <a:pos x="32257" y="1333"/>
                </a:cxn>
                <a:cxn ang="0">
                  <a:pos x="6184" y="533"/>
                </a:cxn>
                <a:cxn ang="0">
                  <a:pos x="651" y="9833"/>
                </a:cxn>
                <a:cxn ang="0">
                  <a:pos x="1725" y="33500"/>
                </a:cxn>
                <a:cxn ang="0">
                  <a:pos x="2195" y="59304"/>
                </a:cxn>
                <a:cxn ang="0">
                  <a:pos x="2065" y="135963"/>
                </a:cxn>
                <a:cxn ang="0">
                  <a:pos x="1363" y="160521"/>
                </a:cxn>
                <a:cxn ang="0">
                  <a:pos x="0" y="184175"/>
                </a:cxn>
              </a:cxnLst>
              <a:rect l="0" t="0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5" name="object 16"/>
            <p:cNvSpPr>
              <a:spLocks/>
            </p:cNvSpPr>
            <p:nvPr/>
          </p:nvSpPr>
          <p:spPr bwMode="auto">
            <a:xfrm>
              <a:off x="9780558" y="7581033"/>
              <a:ext cx="45148" cy="20523"/>
            </a:xfrm>
            <a:custGeom>
              <a:avLst/>
              <a:gdLst/>
              <a:ahLst/>
              <a:cxnLst>
                <a:cxn ang="0">
                  <a:pos x="45148" y="0"/>
                </a:cxn>
                <a:cxn ang="0">
                  <a:pos x="45148" y="88"/>
                </a:cxn>
                <a:cxn ang="0">
                  <a:pos x="24028" y="-20434"/>
                </a:cxn>
                <a:cxn ang="0">
                  <a:pos x="16522" y="-20434"/>
                </a:cxn>
                <a:cxn ang="0">
                  <a:pos x="10629" y="-17411"/>
                </a:cxn>
                <a:cxn ang="0">
                  <a:pos x="6375" y="-11341"/>
                </a:cxn>
                <a:cxn ang="0">
                  <a:pos x="2133" y="-5308"/>
                </a:cxn>
                <a:cxn ang="0">
                  <a:pos x="0" y="2565"/>
                </a:cxn>
                <a:cxn ang="0">
                  <a:pos x="16" y="13904"/>
                </a:cxn>
                <a:cxn ang="0">
                  <a:pos x="1981" y="28271"/>
                </a:cxn>
                <a:cxn ang="0">
                  <a:pos x="7213" y="37884"/>
                </a:cxn>
                <a:cxn ang="0">
                  <a:pos x="12014" y="42938"/>
                </a:cxn>
                <a:cxn ang="0">
                  <a:pos x="17348" y="45478"/>
                </a:cxn>
                <a:cxn ang="0">
                  <a:pos x="23139" y="45478"/>
                </a:cxn>
                <a:cxn ang="0">
                  <a:pos x="25565" y="45313"/>
                </a:cxn>
                <a:cxn ang="0">
                  <a:pos x="29705" y="44678"/>
                </a:cxn>
                <a:cxn ang="0">
                  <a:pos x="34137" y="42506"/>
                </a:cxn>
                <a:cxn ang="0">
                  <a:pos x="38988" y="38493"/>
                </a:cxn>
                <a:cxn ang="0">
                  <a:pos x="41186" y="35128"/>
                </a:cxn>
                <a:cxn ang="0">
                  <a:pos x="43357" y="31775"/>
                </a:cxn>
                <a:cxn ang="0">
                  <a:pos x="44843" y="27012"/>
                </a:cxn>
                <a:cxn ang="0">
                  <a:pos x="45580" y="20764"/>
                </a:cxn>
                <a:cxn ang="0">
                  <a:pos x="38861" y="20866"/>
                </a:cxn>
                <a:cxn ang="0">
                  <a:pos x="38099" y="25400"/>
                </a:cxn>
                <a:cxn ang="0">
                  <a:pos x="36944" y="28879"/>
                </a:cxn>
                <a:cxn ang="0">
                  <a:pos x="33731" y="33705"/>
                </a:cxn>
                <a:cxn ang="0">
                  <a:pos x="30225" y="36487"/>
                </a:cxn>
                <a:cxn ang="0">
                  <a:pos x="27038" y="37719"/>
                </a:cxn>
                <a:cxn ang="0">
                  <a:pos x="24193" y="38061"/>
                </a:cxn>
                <a:cxn ang="0">
                  <a:pos x="17856" y="38061"/>
                </a:cxn>
                <a:cxn ang="0">
                  <a:pos x="13436" y="35572"/>
                </a:cxn>
                <a:cxn ang="0">
                  <a:pos x="10934" y="30556"/>
                </a:cxn>
                <a:cxn ang="0">
                  <a:pos x="8407" y="25552"/>
                </a:cxn>
                <a:cxn ang="0">
                  <a:pos x="7188" y="19342"/>
                </a:cxn>
                <a:cxn ang="0">
                  <a:pos x="7188" y="3695"/>
                </a:cxn>
                <a:cxn ang="0">
                  <a:pos x="8813" y="-2514"/>
                </a:cxn>
                <a:cxn ang="0">
                  <a:pos x="12090" y="-6667"/>
                </a:cxn>
                <a:cxn ang="0">
                  <a:pos x="15392" y="-10845"/>
                </a:cxn>
                <a:cxn ang="0">
                  <a:pos x="19380" y="-12928"/>
                </a:cxn>
                <a:cxn ang="0">
                  <a:pos x="24028" y="-12928"/>
                </a:cxn>
                <a:cxn ang="0">
                  <a:pos x="26593" y="-12750"/>
                </a:cxn>
                <a:cxn ang="0">
                  <a:pos x="29248" y="-12026"/>
                </a:cxn>
                <a:cxn ang="0">
                  <a:pos x="33096" y="-10096"/>
                </a:cxn>
                <a:cxn ang="0">
                  <a:pos x="36499" y="-6426"/>
                </a:cxn>
                <a:cxn ang="0">
                  <a:pos x="37731" y="-3670"/>
                </a:cxn>
                <a:cxn ang="0">
                  <a:pos x="38430" y="0"/>
                </a:cxn>
                <a:cxn ang="0">
                  <a:pos x="45139" y="0"/>
                </a:cxn>
                <a:cxn ang="0">
                  <a:pos x="44615" y="-5156"/>
                </a:cxn>
                <a:cxn ang="0">
                  <a:pos x="42621" y="-9867"/>
                </a:cxn>
                <a:cxn ang="0">
                  <a:pos x="39128" y="-14084"/>
                </a:cxn>
                <a:cxn ang="0">
                  <a:pos x="35648" y="-18326"/>
                </a:cxn>
                <a:cxn ang="0">
                  <a:pos x="30594" y="-20434"/>
                </a:cxn>
                <a:cxn ang="0">
                  <a:pos x="24028" y="-20434"/>
                </a:cxn>
              </a:cxnLst>
              <a:rect l="0" t="0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6" name="object 17"/>
            <p:cNvSpPr>
              <a:spLocks/>
            </p:cNvSpPr>
            <p:nvPr/>
          </p:nvSpPr>
          <p:spPr bwMode="auto">
            <a:xfrm>
              <a:off x="9833307" y="7577975"/>
              <a:ext cx="17983" cy="48196"/>
            </a:xfrm>
            <a:custGeom>
              <a:avLst/>
              <a:gdLst/>
              <a:ahLst/>
              <a:cxnLst>
                <a:cxn ang="0">
                  <a:pos x="11823" y="0"/>
                </a:cxn>
                <a:cxn ang="0">
                  <a:pos x="7264" y="2463"/>
                </a:cxn>
                <a:cxn ang="0">
                  <a:pos x="7734" y="13766"/>
                </a:cxn>
                <a:cxn ang="0">
                  <a:pos x="9728" y="11023"/>
                </a:cxn>
                <a:cxn ang="0">
                  <a:pos x="11734" y="8280"/>
                </a:cxn>
                <a:cxn ang="0">
                  <a:pos x="14185" y="6896"/>
                </a:cxn>
                <a:cxn ang="0">
                  <a:pos x="17983" y="0"/>
                </a:cxn>
                <a:cxn ang="0">
                  <a:pos x="11823" y="0"/>
                </a:cxn>
                <a:cxn ang="0">
                  <a:pos x="1460" y="37426"/>
                </a:cxn>
                <a:cxn ang="0">
                  <a:pos x="4406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51" y="48196"/>
                </a:cxn>
                <a:cxn ang="0">
                  <a:pos x="21196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46" y="41833"/>
                </a:cxn>
                <a:cxn ang="0">
                  <a:pos x="31902" y="38468"/>
                </a:cxn>
                <a:cxn ang="0">
                  <a:pos x="32867" y="35699"/>
                </a:cxn>
                <a:cxn ang="0">
                  <a:pos x="33528" y="32562"/>
                </a:cxn>
                <a:cxn ang="0">
                  <a:pos x="27241" y="32651"/>
                </a:cxn>
                <a:cxn ang="0">
                  <a:pos x="27241" y="33121"/>
                </a:cxn>
                <a:cxn ang="0">
                  <a:pos x="26365" y="35877"/>
                </a:cxn>
                <a:cxn ang="0">
                  <a:pos x="24498" y="38671"/>
                </a:cxn>
                <a:cxn ang="0">
                  <a:pos x="21590" y="41059"/>
                </a:cxn>
                <a:cxn ang="0">
                  <a:pos x="17627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61" y="37744"/>
                </a:cxn>
                <a:cxn ang="0">
                  <a:pos x="7620" y="35128"/>
                </a:cxn>
                <a:cxn ang="0">
                  <a:pos x="6718" y="31432"/>
                </a:cxn>
                <a:cxn ang="0">
                  <a:pos x="6718" y="26619"/>
                </a:cxn>
                <a:cxn ang="0">
                  <a:pos x="34061" y="26619"/>
                </a:cxn>
                <a:cxn ang="0">
                  <a:pos x="34061" y="18554"/>
                </a:cxn>
                <a:cxn ang="0">
                  <a:pos x="32702" y="12077"/>
                </a:cxn>
                <a:cxn ang="0">
                  <a:pos x="30035" y="7238"/>
                </a:cxn>
                <a:cxn ang="0">
                  <a:pos x="27343" y="2412"/>
                </a:cxn>
                <a:cxn ang="0">
                  <a:pos x="23342" y="0"/>
                </a:cxn>
                <a:cxn ang="0">
                  <a:pos x="17983" y="0"/>
                </a:cxn>
                <a:cxn ang="0">
                  <a:pos x="14185" y="6896"/>
                </a:cxn>
                <a:cxn ang="0">
                  <a:pos x="20955" y="6896"/>
                </a:cxn>
                <a:cxn ang="0">
                  <a:pos x="23596" y="8280"/>
                </a:cxn>
                <a:cxn ang="0">
                  <a:pos x="25057" y="11048"/>
                </a:cxn>
                <a:cxn ang="0">
                  <a:pos x="26517" y="13817"/>
                </a:cxn>
                <a:cxn ang="0">
                  <a:pos x="27343" y="16929"/>
                </a:cxn>
                <a:cxn ang="0">
                  <a:pos x="27597" y="20446"/>
                </a:cxn>
                <a:cxn ang="0">
                  <a:pos x="6718" y="20446"/>
                </a:cxn>
                <a:cxn ang="0">
                  <a:pos x="6718" y="16903"/>
                </a:cxn>
                <a:cxn ang="0">
                  <a:pos x="7734" y="13766"/>
                </a:cxn>
                <a:cxn ang="0">
                  <a:pos x="7264" y="2463"/>
                </a:cxn>
                <a:cxn ang="0">
                  <a:pos x="4368" y="7378"/>
                </a:cxn>
                <a:cxn ang="0">
                  <a:pos x="1435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60" y="37426"/>
                </a:cxn>
              </a:cxnLst>
              <a:rect l="0" t="0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7" name="object 18"/>
            <p:cNvSpPr>
              <a:spLocks/>
            </p:cNvSpPr>
            <p:nvPr/>
          </p:nvSpPr>
          <p:spPr bwMode="auto">
            <a:xfrm>
              <a:off x="9876175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14" y="6730"/>
                </a:cxn>
                <a:cxn ang="0">
                  <a:pos x="27457" y="4432"/>
                </a:cxn>
                <a:cxn ang="0">
                  <a:pos x="23101" y="812"/>
                </a:cxn>
                <a:cxn ang="0">
                  <a:pos x="20078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617" y="2324"/>
                </a:cxn>
                <a:cxn ang="0">
                  <a:pos x="7848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21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24" y="7924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8" name="object 19"/>
            <p:cNvSpPr>
              <a:spLocks/>
            </p:cNvSpPr>
            <p:nvPr/>
          </p:nvSpPr>
          <p:spPr bwMode="auto">
            <a:xfrm>
              <a:off x="9913632" y="7566459"/>
              <a:ext cx="17437" cy="59016"/>
            </a:xfrm>
            <a:custGeom>
              <a:avLst/>
              <a:gdLst/>
              <a:ahLst/>
              <a:cxnLst>
                <a:cxn ang="0">
                  <a:pos x="15176" y="52463"/>
                </a:cxn>
                <a:cxn ang="0">
                  <a:pos x="12128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37" y="19113"/>
                </a:cxn>
                <a:cxn ang="0">
                  <a:pos x="17437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65" y="56210"/>
                </a:cxn>
                <a:cxn ang="0">
                  <a:pos x="9588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37" y="58407"/>
                </a:cxn>
                <a:cxn ang="0">
                  <a:pos x="17437" y="52463"/>
                </a:cxn>
                <a:cxn ang="0">
                  <a:pos x="15176" y="52463"/>
                </a:cxn>
              </a:cxnLst>
              <a:rect l="0" t="0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89" name="object 20"/>
            <p:cNvSpPr>
              <a:spLocks/>
            </p:cNvSpPr>
            <p:nvPr/>
          </p:nvSpPr>
          <p:spPr bwMode="auto">
            <a:xfrm>
              <a:off x="9939375" y="7577965"/>
              <a:ext cx="18249" cy="46901"/>
            </a:xfrm>
            <a:custGeom>
              <a:avLst/>
              <a:gdLst/>
              <a:ahLst/>
              <a:cxnLst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86" y="46901"/>
                </a:cxn>
                <a:cxn ang="0">
                  <a:pos x="6286" y="17106"/>
                </a:cxn>
                <a:cxn ang="0">
                  <a:pos x="7137" y="14262"/>
                </a:cxn>
                <a:cxn ang="0">
                  <a:pos x="8902" y="11849"/>
                </a:cxn>
                <a:cxn ang="0">
                  <a:pos x="12966" y="8191"/>
                </a:cxn>
                <a:cxn ang="0">
                  <a:pos x="18249" y="8127"/>
                </a:cxn>
                <a:cxn ang="0">
                  <a:pos x="18249" y="266"/>
                </a:cxn>
                <a:cxn ang="0">
                  <a:pos x="17005" y="0"/>
                </a:cxn>
                <a:cxn ang="0">
                  <a:pos x="14249" y="0"/>
                </a:cxn>
                <a:cxn ang="0">
                  <a:pos x="10566" y="2451"/>
                </a:cxn>
                <a:cxn ang="0">
                  <a:pos x="7391" y="6210"/>
                </a:cxn>
                <a:cxn ang="0">
                  <a:pos x="6108" y="8826"/>
                </a:cxn>
                <a:cxn ang="0">
                  <a:pos x="5930" y="8826"/>
                </a:cxn>
                <a:cxn ang="0">
                  <a:pos x="5930" y="1231"/>
                </a:cxn>
              </a:cxnLst>
              <a:rect l="0" t="0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0" name="object 21"/>
            <p:cNvSpPr>
              <a:spLocks/>
            </p:cNvSpPr>
            <p:nvPr/>
          </p:nvSpPr>
          <p:spPr bwMode="auto">
            <a:xfrm>
              <a:off x="9961547" y="7577965"/>
              <a:ext cx="34759" cy="48107"/>
            </a:xfrm>
            <a:custGeom>
              <a:avLst/>
              <a:gdLst/>
              <a:ahLst/>
              <a:cxnLst>
                <a:cxn ang="0">
                  <a:pos x="23139" y="48107"/>
                </a:cxn>
                <a:cxn ang="0">
                  <a:pos x="27431" y="45783"/>
                </a:cxn>
                <a:cxn ang="0">
                  <a:pos x="30213" y="41084"/>
                </a:cxn>
                <a:cxn ang="0">
                  <a:pos x="33019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19" y="11798"/>
                </a:cxn>
                <a:cxn ang="0">
                  <a:pos x="30213" y="7086"/>
                </a:cxn>
                <a:cxn ang="0">
                  <a:pos x="27431" y="2374"/>
                </a:cxn>
                <a:cxn ang="0">
                  <a:pos x="23139" y="0"/>
                </a:cxn>
                <a:cxn ang="0">
                  <a:pos x="11607" y="0"/>
                </a:cxn>
                <a:cxn ang="0">
                  <a:pos x="7340" y="2374"/>
                </a:cxn>
                <a:cxn ang="0">
                  <a:pos x="4546" y="7086"/>
                </a:cxn>
                <a:cxn ang="0">
                  <a:pos x="6476" y="24117"/>
                </a:cxn>
                <a:cxn ang="0">
                  <a:pos x="7340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79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97" y="14630"/>
                </a:cxn>
                <a:cxn ang="0">
                  <a:pos x="10439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84" y="17284"/>
                </a:cxn>
                <a:cxn ang="0">
                  <a:pos x="28130" y="20878"/>
                </a:cxn>
                <a:cxn ang="0">
                  <a:pos x="28308" y="24117"/>
                </a:cxn>
                <a:cxn ang="0">
                  <a:pos x="28130" y="27343"/>
                </a:cxn>
                <a:cxn ang="0">
                  <a:pos x="27584" y="30924"/>
                </a:cxn>
                <a:cxn ang="0">
                  <a:pos x="26949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39" y="38252"/>
                </a:cxn>
                <a:cxn ang="0">
                  <a:pos x="11607" y="48107"/>
                </a:cxn>
                <a:cxn ang="0">
                  <a:pos x="23139" y="48107"/>
                </a:cxn>
                <a:cxn ang="0">
                  <a:pos x="7797" y="33604"/>
                </a:cxn>
                <a:cxn ang="0">
                  <a:pos x="7162" y="30924"/>
                </a:cxn>
                <a:cxn ang="0">
                  <a:pos x="7340" y="45783"/>
                </a:cxn>
                <a:cxn ang="0">
                  <a:pos x="11607" y="48107"/>
                </a:cxn>
                <a:cxn ang="0">
                  <a:pos x="10439" y="38252"/>
                </a:cxn>
                <a:cxn ang="0">
                  <a:pos x="7797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84"/>
                </a:cxn>
                <a:cxn ang="0">
                  <a:pos x="7340" y="45783"/>
                </a:cxn>
                <a:cxn ang="0">
                  <a:pos x="6476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1" name="object 22"/>
            <p:cNvSpPr>
              <a:spLocks/>
            </p:cNvSpPr>
            <p:nvPr/>
          </p:nvSpPr>
          <p:spPr bwMode="auto">
            <a:xfrm>
              <a:off x="10026768" y="7562170"/>
              <a:ext cx="40868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  <a:cxn ang="0">
                  <a:pos x="6718" y="62699"/>
                </a:cxn>
                <a:cxn ang="0">
                  <a:pos x="6718" y="12052"/>
                </a:cxn>
                <a:cxn ang="0">
                  <a:pos x="6908" y="12052"/>
                </a:cxn>
                <a:cxn ang="0">
                  <a:pos x="33007" y="62699"/>
                </a:cxn>
                <a:cxn ang="0">
                  <a:pos x="40868" y="62699"/>
                </a:cxn>
                <a:cxn ang="0">
                  <a:pos x="40868" y="0"/>
                </a:cxn>
                <a:cxn ang="0">
                  <a:pos x="34137" y="0"/>
                </a:cxn>
                <a:cxn ang="0">
                  <a:pos x="34137" y="50634"/>
                </a:cxn>
                <a:cxn ang="0">
                  <a:pos x="33959" y="50634"/>
                </a:cxn>
                <a:cxn ang="0">
                  <a:pos x="8293" y="0"/>
                </a:cxn>
                <a:cxn ang="0">
                  <a:pos x="0" y="0"/>
                </a:cxn>
              </a:cxnLst>
              <a:rect l="0" t="0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2" name="object 23"/>
            <p:cNvSpPr>
              <a:spLocks/>
            </p:cNvSpPr>
            <p:nvPr/>
          </p:nvSpPr>
          <p:spPr bwMode="auto">
            <a:xfrm>
              <a:off x="10076966" y="7577973"/>
              <a:ext cx="8255" cy="48196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15" y="39801"/>
                </a:cxn>
                <a:cxn ang="0">
                  <a:pos x="1092" y="42164"/>
                </a:cxn>
                <a:cxn ang="0">
                  <a:pos x="6464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55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10"/>
                </a:cxn>
                <a:cxn ang="0">
                  <a:pos x="8115" y="39801"/>
                </a:cxn>
                <a:cxn ang="0">
                  <a:pos x="14668" y="48196"/>
                </a:cxn>
                <a:cxn ang="0">
                  <a:pos x="22529" y="44081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44" y="41389"/>
                </a:cxn>
                <a:cxn ang="0">
                  <a:pos x="31165" y="38925"/>
                </a:cxn>
                <a:cxn ang="0">
                  <a:pos x="30416" y="6807"/>
                </a:cxn>
                <a:cxn ang="0">
                  <a:pos x="23837" y="1295"/>
                </a:cxn>
                <a:cxn ang="0">
                  <a:pos x="17284" y="0"/>
                </a:cxn>
                <a:cxn ang="0">
                  <a:pos x="8978" y="1193"/>
                </a:cxn>
                <a:cxn ang="0">
                  <a:pos x="3416" y="5829"/>
                </a:cxn>
                <a:cxn ang="0">
                  <a:pos x="1841" y="15100"/>
                </a:cxn>
                <a:cxn ang="0">
                  <a:pos x="7797" y="13754"/>
                </a:cxn>
                <a:cxn ang="0">
                  <a:pos x="10477" y="8216"/>
                </a:cxn>
                <a:cxn ang="0">
                  <a:pos x="19202" y="6375"/>
                </a:cxn>
                <a:cxn ang="0">
                  <a:pos x="24307" y="9575"/>
                </a:cxn>
                <a:cxn ang="0">
                  <a:pos x="24777" y="17030"/>
                </a:cxn>
                <a:cxn ang="0">
                  <a:pos x="11366" y="20789"/>
                </a:cxn>
                <a:cxn ang="0">
                  <a:pos x="5943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92" y="42164"/>
                </a:cxn>
              </a:cxnLst>
              <a:rect l="0" t="0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3" name="object 24"/>
            <p:cNvSpPr>
              <a:spLocks/>
            </p:cNvSpPr>
            <p:nvPr/>
          </p:nvSpPr>
          <p:spPr bwMode="auto">
            <a:xfrm>
              <a:off x="10117654" y="7577966"/>
              <a:ext cx="31940" cy="48196"/>
            </a:xfrm>
            <a:custGeom>
              <a:avLst/>
              <a:gdLst/>
              <a:ahLst/>
              <a:cxnLst>
                <a:cxn ang="0">
                  <a:pos x="7200" y="2476"/>
                </a:cxn>
                <a:cxn ang="0">
                  <a:pos x="4305" y="7378"/>
                </a:cxn>
                <a:cxn ang="0">
                  <a:pos x="1447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60" y="37439"/>
                </a:cxn>
                <a:cxn ang="0">
                  <a:pos x="4394" y="41732"/>
                </a:cxn>
                <a:cxn ang="0">
                  <a:pos x="7353" y="46037"/>
                </a:cxn>
                <a:cxn ang="0">
                  <a:pos x="11442" y="48196"/>
                </a:cxn>
                <a:cxn ang="0">
                  <a:pos x="20929" y="48196"/>
                </a:cxn>
                <a:cxn ang="0">
                  <a:pos x="24180" y="46951"/>
                </a:cxn>
                <a:cxn ang="0">
                  <a:pos x="26390" y="44411"/>
                </a:cxn>
                <a:cxn ang="0">
                  <a:pos x="28651" y="41871"/>
                </a:cxn>
                <a:cxn ang="0">
                  <a:pos x="30162" y="39077"/>
                </a:cxn>
                <a:cxn ang="0">
                  <a:pos x="30987" y="36080"/>
                </a:cxn>
                <a:cxn ang="0">
                  <a:pos x="31648" y="33350"/>
                </a:cxn>
                <a:cxn ang="0">
                  <a:pos x="31940" y="30746"/>
                </a:cxn>
                <a:cxn ang="0">
                  <a:pos x="25831" y="30822"/>
                </a:cxn>
                <a:cxn ang="0">
                  <a:pos x="25323" y="34315"/>
                </a:cxn>
                <a:cxn ang="0">
                  <a:pos x="24231" y="36995"/>
                </a:cxn>
                <a:cxn ang="0">
                  <a:pos x="20904" y="40728"/>
                </a:cxn>
                <a:cxn ang="0">
                  <a:pos x="16929" y="41655"/>
                </a:cxn>
                <a:cxn ang="0">
                  <a:pos x="13309" y="41655"/>
                </a:cxn>
                <a:cxn ang="0">
                  <a:pos x="10807" y="40220"/>
                </a:cxn>
                <a:cxn ang="0">
                  <a:pos x="9397" y="37388"/>
                </a:cxn>
                <a:cxn ang="0">
                  <a:pos x="7950" y="34518"/>
                </a:cxn>
                <a:cxn ang="0">
                  <a:pos x="7124" y="31381"/>
                </a:cxn>
                <a:cxn ang="0">
                  <a:pos x="6883" y="27965"/>
                </a:cxn>
                <a:cxn ang="0">
                  <a:pos x="6718" y="24752"/>
                </a:cxn>
                <a:cxn ang="0">
                  <a:pos x="6807" y="21742"/>
                </a:cxn>
                <a:cxn ang="0">
                  <a:pos x="7035" y="17995"/>
                </a:cxn>
                <a:cxn ang="0">
                  <a:pos x="7899" y="14630"/>
                </a:cxn>
                <a:cxn ang="0">
                  <a:pos x="9423" y="11531"/>
                </a:cxn>
                <a:cxn ang="0">
                  <a:pos x="10960" y="8445"/>
                </a:cxn>
                <a:cxn ang="0">
                  <a:pos x="13474" y="6896"/>
                </a:cxn>
                <a:cxn ang="0">
                  <a:pos x="19634" y="6896"/>
                </a:cxn>
                <a:cxn ang="0">
                  <a:pos x="23088" y="9461"/>
                </a:cxn>
                <a:cxn ang="0">
                  <a:pos x="25412" y="13588"/>
                </a:cxn>
                <a:cxn ang="0">
                  <a:pos x="25831" y="16586"/>
                </a:cxn>
                <a:cxn ang="0">
                  <a:pos x="31932" y="16586"/>
                </a:cxn>
                <a:cxn ang="0">
                  <a:pos x="31788" y="14681"/>
                </a:cxn>
                <a:cxn ang="0">
                  <a:pos x="31241" y="11010"/>
                </a:cxn>
                <a:cxn ang="0">
                  <a:pos x="29933" y="7645"/>
                </a:cxn>
                <a:cxn ang="0">
                  <a:pos x="27851" y="4597"/>
                </a:cxn>
                <a:cxn ang="0">
                  <a:pos x="25742" y="1536"/>
                </a:cxn>
                <a:cxn ang="0">
                  <a:pos x="22440" y="0"/>
                </a:cxn>
                <a:cxn ang="0">
                  <a:pos x="11722" y="0"/>
                </a:cxn>
                <a:cxn ang="0">
                  <a:pos x="7200" y="2476"/>
                </a:cxn>
                <a:cxn ang="0">
                  <a:pos x="31940" y="16586"/>
                </a:cxn>
                <a:cxn ang="0">
                  <a:pos x="31940" y="16687"/>
                </a:cxn>
              </a:cxnLst>
              <a:rect l="0" t="0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4" name="object 25"/>
            <p:cNvSpPr>
              <a:spLocks/>
            </p:cNvSpPr>
            <p:nvPr/>
          </p:nvSpPr>
          <p:spPr bwMode="auto">
            <a:xfrm>
              <a:off x="10157358" y="7562164"/>
              <a:ext cx="6311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311" y="62699"/>
                </a:cxn>
                <a:cxn ang="0">
                  <a:pos x="6311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311" y="8724"/>
                </a:cxn>
                <a:cxn ang="0">
                  <a:pos x="6311" y="0"/>
                </a:cxn>
                <a:cxn ang="0">
                  <a:pos x="0" y="0"/>
                </a:cxn>
              </a:cxnLst>
              <a:rect l="0" t="0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5" name="object 26"/>
            <p:cNvSpPr>
              <a:spLocks/>
            </p:cNvSpPr>
            <p:nvPr/>
          </p:nvSpPr>
          <p:spPr bwMode="auto">
            <a:xfrm>
              <a:off x="10157358" y="7602029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6" name="object 27"/>
            <p:cNvSpPr>
              <a:spLocks/>
            </p:cNvSpPr>
            <p:nvPr/>
          </p:nvSpPr>
          <p:spPr bwMode="auto">
            <a:xfrm>
              <a:off x="10157358" y="7566526"/>
              <a:ext cx="63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11" y="0"/>
                </a:cxn>
              </a:cxnLst>
              <a:rect l="0" t="0" r="r" b="b"/>
              <a:pathLst>
                <a:path w="6311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7" name="object 28"/>
            <p:cNvSpPr>
              <a:spLocks/>
            </p:cNvSpPr>
            <p:nvPr/>
          </p:nvSpPr>
          <p:spPr bwMode="auto">
            <a:xfrm>
              <a:off x="10172299" y="7577965"/>
              <a:ext cx="34759" cy="48107"/>
            </a:xfrm>
            <a:custGeom>
              <a:avLst/>
              <a:gdLst/>
              <a:ahLst/>
              <a:cxnLst>
                <a:cxn ang="0">
                  <a:pos x="23126" y="48107"/>
                </a:cxn>
                <a:cxn ang="0">
                  <a:pos x="27393" y="45783"/>
                </a:cxn>
                <a:cxn ang="0">
                  <a:pos x="30187" y="41084"/>
                </a:cxn>
                <a:cxn ang="0">
                  <a:pos x="33007" y="36410"/>
                </a:cxn>
                <a:cxn ang="0">
                  <a:pos x="34505" y="31229"/>
                </a:cxn>
                <a:cxn ang="0">
                  <a:pos x="34759" y="25590"/>
                </a:cxn>
                <a:cxn ang="0">
                  <a:pos x="34759" y="22618"/>
                </a:cxn>
                <a:cxn ang="0">
                  <a:pos x="34505" y="16979"/>
                </a:cxn>
                <a:cxn ang="0">
                  <a:pos x="33007" y="11798"/>
                </a:cxn>
                <a:cxn ang="0">
                  <a:pos x="30187" y="7086"/>
                </a:cxn>
                <a:cxn ang="0">
                  <a:pos x="27393" y="2374"/>
                </a:cxn>
                <a:cxn ang="0">
                  <a:pos x="23126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83"/>
                </a:cxn>
                <a:cxn ang="0">
                  <a:pos x="7162" y="30924"/>
                </a:cxn>
                <a:cxn ang="0">
                  <a:pos x="6654" y="27343"/>
                </a:cxn>
                <a:cxn ang="0">
                  <a:pos x="6466" y="24073"/>
                </a:cxn>
                <a:cxn ang="0">
                  <a:pos x="6654" y="20878"/>
                </a:cxn>
                <a:cxn ang="0">
                  <a:pos x="7162" y="17284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287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24" y="14630"/>
                </a:cxn>
                <a:cxn ang="0">
                  <a:pos x="27584" y="17284"/>
                </a:cxn>
                <a:cxn ang="0">
                  <a:pos x="28117" y="20878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84" y="30924"/>
                </a:cxn>
                <a:cxn ang="0">
                  <a:pos x="26924" y="33604"/>
                </a:cxn>
                <a:cxn ang="0">
                  <a:pos x="24307" y="38252"/>
                </a:cxn>
                <a:cxn ang="0">
                  <a:pos x="20459" y="41567"/>
                </a:cxn>
                <a:cxn ang="0">
                  <a:pos x="14287" y="41567"/>
                </a:cxn>
                <a:cxn ang="0">
                  <a:pos x="10426" y="38252"/>
                </a:cxn>
                <a:cxn ang="0">
                  <a:pos x="11595" y="48107"/>
                </a:cxn>
                <a:cxn ang="0">
                  <a:pos x="23126" y="48107"/>
                </a:cxn>
                <a:cxn ang="0">
                  <a:pos x="7785" y="33604"/>
                </a:cxn>
                <a:cxn ang="0">
                  <a:pos x="7162" y="30924"/>
                </a:cxn>
                <a:cxn ang="0">
                  <a:pos x="7327" y="45783"/>
                </a:cxn>
                <a:cxn ang="0">
                  <a:pos x="11595" y="48107"/>
                </a:cxn>
                <a:cxn ang="0">
                  <a:pos x="10426" y="38252"/>
                </a:cxn>
                <a:cxn ang="0">
                  <a:pos x="7785" y="33604"/>
                </a:cxn>
                <a:cxn ang="0">
                  <a:pos x="0" y="22618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65" y="36410"/>
                </a:cxn>
                <a:cxn ang="0">
                  <a:pos x="4546" y="41084"/>
                </a:cxn>
                <a:cxn ang="0">
                  <a:pos x="7327" y="45783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65" y="11798"/>
                </a:cxn>
                <a:cxn ang="0">
                  <a:pos x="241" y="16979"/>
                </a:cxn>
                <a:cxn ang="0">
                  <a:pos x="0" y="22618"/>
                </a:cxn>
              </a:cxnLst>
              <a:rect l="0" t="0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8" name="object 29"/>
            <p:cNvSpPr>
              <a:spLocks/>
            </p:cNvSpPr>
            <p:nvPr/>
          </p:nvSpPr>
          <p:spPr bwMode="auto">
            <a:xfrm>
              <a:off x="10215528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63" y="469"/>
                </a:cxn>
                <a:cxn ang="0">
                  <a:pos x="10591" y="2324"/>
                </a:cxn>
                <a:cxn ang="0">
                  <a:pos x="7848" y="5105"/>
                </a:cxn>
                <a:cxn ang="0">
                  <a:pos x="5930" y="7670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61" y="46888"/>
                </a:cxn>
                <a:cxn ang="0">
                  <a:pos x="6261" y="17792"/>
                </a:cxn>
                <a:cxn ang="0">
                  <a:pos x="6921" y="14528"/>
                </a:cxn>
                <a:cxn ang="0">
                  <a:pos x="9461" y="10159"/>
                </a:cxn>
                <a:cxn ang="0">
                  <a:pos x="13106" y="7505"/>
                </a:cxn>
                <a:cxn ang="0">
                  <a:pos x="16217" y="6896"/>
                </a:cxn>
                <a:cxn ang="0">
                  <a:pos x="19291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55" y="14884"/>
                </a:cxn>
                <a:cxn ang="0">
                  <a:pos x="24155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299" name="object 30"/>
            <p:cNvSpPr>
              <a:spLocks/>
            </p:cNvSpPr>
            <p:nvPr/>
          </p:nvSpPr>
          <p:spPr bwMode="auto">
            <a:xfrm>
              <a:off x="10254616" y="7577973"/>
              <a:ext cx="8254" cy="48196"/>
            </a:xfrm>
            <a:custGeom>
              <a:avLst/>
              <a:gdLst/>
              <a:ahLst/>
              <a:cxnLst>
                <a:cxn ang="0">
                  <a:pos x="5486" y="46977"/>
                </a:cxn>
                <a:cxn ang="0">
                  <a:pos x="8140" y="39801"/>
                </a:cxn>
                <a:cxn ang="0">
                  <a:pos x="1104" y="42164"/>
                </a:cxn>
                <a:cxn ang="0">
                  <a:pos x="6477" y="36474"/>
                </a:cxn>
                <a:cxn ang="0">
                  <a:pos x="8102" y="29324"/>
                </a:cxn>
                <a:cxn ang="0">
                  <a:pos x="14516" y="26555"/>
                </a:cxn>
                <a:cxn ang="0">
                  <a:pos x="19088" y="25755"/>
                </a:cxn>
                <a:cxn ang="0">
                  <a:pos x="24904" y="23571"/>
                </a:cxn>
                <a:cxn ang="0">
                  <a:pos x="23672" y="36741"/>
                </a:cxn>
                <a:cxn ang="0">
                  <a:pos x="16179" y="41910"/>
                </a:cxn>
                <a:cxn ang="0">
                  <a:pos x="8140" y="39801"/>
                </a:cxn>
                <a:cxn ang="0">
                  <a:pos x="14681" y="48196"/>
                </a:cxn>
                <a:cxn ang="0">
                  <a:pos x="22542" y="44081"/>
                </a:cxn>
                <a:cxn ang="0">
                  <a:pos x="26543" y="45631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78" y="38925"/>
                </a:cxn>
                <a:cxn ang="0">
                  <a:pos x="30429" y="6807"/>
                </a:cxn>
                <a:cxn ang="0">
                  <a:pos x="23850" y="1295"/>
                </a:cxn>
                <a:cxn ang="0">
                  <a:pos x="17297" y="0"/>
                </a:cxn>
                <a:cxn ang="0">
                  <a:pos x="9004" y="1193"/>
                </a:cxn>
                <a:cxn ang="0">
                  <a:pos x="3403" y="5829"/>
                </a:cxn>
                <a:cxn ang="0">
                  <a:pos x="1854" y="15100"/>
                </a:cxn>
                <a:cxn ang="0">
                  <a:pos x="7823" y="13754"/>
                </a:cxn>
                <a:cxn ang="0">
                  <a:pos x="10490" y="8216"/>
                </a:cxn>
                <a:cxn ang="0">
                  <a:pos x="19215" y="6375"/>
                </a:cxn>
                <a:cxn ang="0">
                  <a:pos x="24333" y="9575"/>
                </a:cxn>
                <a:cxn ang="0">
                  <a:pos x="24790" y="17030"/>
                </a:cxn>
                <a:cxn ang="0">
                  <a:pos x="11353" y="20789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64"/>
                </a:cxn>
              </a:cxnLst>
              <a:rect l="0" t="0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0" name="object 31"/>
            <p:cNvSpPr>
              <a:spLocks/>
            </p:cNvSpPr>
            <p:nvPr/>
          </p:nvSpPr>
          <p:spPr bwMode="auto">
            <a:xfrm>
              <a:off x="10018407" y="7651374"/>
              <a:ext cx="37871" cy="62687"/>
            </a:xfrm>
            <a:custGeom>
              <a:avLst/>
              <a:gdLst/>
              <a:ahLst/>
              <a:cxnLst>
                <a:cxn ang="0">
                  <a:pos x="6896" y="55168"/>
                </a:cxn>
                <a:cxn ang="0">
                  <a:pos x="6896" y="34226"/>
                </a:cxn>
                <a:cxn ang="0">
                  <a:pos x="35001" y="34226"/>
                </a:cxn>
                <a:cxn ang="0">
                  <a:pos x="35001" y="26720"/>
                </a:cxn>
                <a:cxn ang="0">
                  <a:pos x="6896" y="26720"/>
                </a:cxn>
                <a:cxn ang="0">
                  <a:pos x="6896" y="7518"/>
                </a:cxn>
                <a:cxn ang="0">
                  <a:pos x="37363" y="7518"/>
                </a:cxn>
                <a:cxn ang="0">
                  <a:pos x="37363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37871" y="62687"/>
                </a:cxn>
                <a:cxn ang="0">
                  <a:pos x="37871" y="55168"/>
                </a:cxn>
                <a:cxn ang="0">
                  <a:pos x="6896" y="55168"/>
                </a:cxn>
              </a:cxnLst>
              <a:rect l="0" t="0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1" name="object 32"/>
            <p:cNvSpPr>
              <a:spLocks/>
            </p:cNvSpPr>
            <p:nvPr/>
          </p:nvSpPr>
          <p:spPr bwMode="auto">
            <a:xfrm>
              <a:off x="10061854" y="7668395"/>
              <a:ext cx="34594" cy="45669"/>
            </a:xfrm>
            <a:custGeom>
              <a:avLst/>
              <a:gdLst/>
              <a:ahLst/>
              <a:cxnLst>
                <a:cxn ang="0">
                  <a:pos x="20358" y="45669"/>
                </a:cxn>
                <a:cxn ang="0">
                  <a:pos x="34594" y="0"/>
                </a:cxn>
                <a:cxn ang="0">
                  <a:pos x="27787" y="0"/>
                </a:cxn>
                <a:cxn ang="0">
                  <a:pos x="17144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39" y="45669"/>
                </a:cxn>
                <a:cxn ang="0">
                  <a:pos x="20358" y="45669"/>
                </a:cxn>
              </a:cxnLst>
              <a:rect l="0" t="0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2" name="object 33"/>
            <p:cNvSpPr>
              <a:spLocks/>
            </p:cNvSpPr>
            <p:nvPr/>
          </p:nvSpPr>
          <p:spPr bwMode="auto">
            <a:xfrm>
              <a:off x="10099151" y="7667162"/>
              <a:ext cx="34759" cy="48133"/>
            </a:xfrm>
            <a:custGeom>
              <a:avLst/>
              <a:gdLst/>
              <a:ahLst/>
              <a:cxnLst>
                <a:cxn ang="0">
                  <a:pos x="23139" y="48133"/>
                </a:cxn>
                <a:cxn ang="0">
                  <a:pos x="27419" y="45770"/>
                </a:cxn>
                <a:cxn ang="0">
                  <a:pos x="30213" y="41097"/>
                </a:cxn>
                <a:cxn ang="0">
                  <a:pos x="33007" y="36410"/>
                </a:cxn>
                <a:cxn ang="0">
                  <a:pos x="34518" y="31229"/>
                </a:cxn>
                <a:cxn ang="0">
                  <a:pos x="34759" y="25590"/>
                </a:cxn>
                <a:cxn ang="0">
                  <a:pos x="34759" y="22644"/>
                </a:cxn>
                <a:cxn ang="0">
                  <a:pos x="34518" y="16979"/>
                </a:cxn>
                <a:cxn ang="0">
                  <a:pos x="33007" y="11798"/>
                </a:cxn>
                <a:cxn ang="0">
                  <a:pos x="30213" y="7086"/>
                </a:cxn>
                <a:cxn ang="0">
                  <a:pos x="27419" y="2374"/>
                </a:cxn>
                <a:cxn ang="0">
                  <a:pos x="23139" y="0"/>
                </a:cxn>
                <a:cxn ang="0">
                  <a:pos x="11595" y="0"/>
                </a:cxn>
                <a:cxn ang="0">
                  <a:pos x="7327" y="2374"/>
                </a:cxn>
                <a:cxn ang="0">
                  <a:pos x="4546" y="7086"/>
                </a:cxn>
                <a:cxn ang="0">
                  <a:pos x="6464" y="24117"/>
                </a:cxn>
                <a:cxn ang="0">
                  <a:pos x="7327" y="45770"/>
                </a:cxn>
                <a:cxn ang="0">
                  <a:pos x="7162" y="30924"/>
                </a:cxn>
                <a:cxn ang="0">
                  <a:pos x="6629" y="27343"/>
                </a:cxn>
                <a:cxn ang="0">
                  <a:pos x="6466" y="24073"/>
                </a:cxn>
                <a:cxn ang="0">
                  <a:pos x="6629" y="20891"/>
                </a:cxn>
                <a:cxn ang="0">
                  <a:pos x="7162" y="17310"/>
                </a:cxn>
                <a:cxn ang="0">
                  <a:pos x="7785" y="14630"/>
                </a:cxn>
                <a:cxn ang="0">
                  <a:pos x="10426" y="9969"/>
                </a:cxn>
                <a:cxn ang="0">
                  <a:pos x="14300" y="6642"/>
                </a:cxn>
                <a:cxn ang="0">
                  <a:pos x="20459" y="6642"/>
                </a:cxn>
                <a:cxn ang="0">
                  <a:pos x="24307" y="9969"/>
                </a:cxn>
                <a:cxn ang="0">
                  <a:pos x="26949" y="14630"/>
                </a:cxn>
                <a:cxn ang="0">
                  <a:pos x="27597" y="17310"/>
                </a:cxn>
                <a:cxn ang="0">
                  <a:pos x="28117" y="20891"/>
                </a:cxn>
                <a:cxn ang="0">
                  <a:pos x="28295" y="24117"/>
                </a:cxn>
                <a:cxn ang="0">
                  <a:pos x="28117" y="27343"/>
                </a:cxn>
                <a:cxn ang="0">
                  <a:pos x="27597" y="30924"/>
                </a:cxn>
                <a:cxn ang="0">
                  <a:pos x="26949" y="33578"/>
                </a:cxn>
                <a:cxn ang="0">
                  <a:pos x="24307" y="38239"/>
                </a:cxn>
                <a:cxn ang="0">
                  <a:pos x="20459" y="41567"/>
                </a:cxn>
                <a:cxn ang="0">
                  <a:pos x="14300" y="41567"/>
                </a:cxn>
                <a:cxn ang="0">
                  <a:pos x="10426" y="38239"/>
                </a:cxn>
                <a:cxn ang="0">
                  <a:pos x="11595" y="48133"/>
                </a:cxn>
                <a:cxn ang="0">
                  <a:pos x="23139" y="48133"/>
                </a:cxn>
                <a:cxn ang="0">
                  <a:pos x="7785" y="33578"/>
                </a:cxn>
                <a:cxn ang="0">
                  <a:pos x="7162" y="30924"/>
                </a:cxn>
                <a:cxn ang="0">
                  <a:pos x="7327" y="45770"/>
                </a:cxn>
                <a:cxn ang="0">
                  <a:pos x="11595" y="48133"/>
                </a:cxn>
                <a:cxn ang="0">
                  <a:pos x="10426" y="38239"/>
                </a:cxn>
                <a:cxn ang="0">
                  <a:pos x="7785" y="33578"/>
                </a:cxn>
                <a:cxn ang="0">
                  <a:pos x="0" y="22644"/>
                </a:cxn>
                <a:cxn ang="0">
                  <a:pos x="0" y="25590"/>
                </a:cxn>
                <a:cxn ang="0">
                  <a:pos x="241" y="31229"/>
                </a:cxn>
                <a:cxn ang="0">
                  <a:pos x="1739" y="36410"/>
                </a:cxn>
                <a:cxn ang="0">
                  <a:pos x="4546" y="41097"/>
                </a:cxn>
                <a:cxn ang="0">
                  <a:pos x="7327" y="45770"/>
                </a:cxn>
                <a:cxn ang="0">
                  <a:pos x="6464" y="24117"/>
                </a:cxn>
                <a:cxn ang="0">
                  <a:pos x="4546" y="7086"/>
                </a:cxn>
                <a:cxn ang="0">
                  <a:pos x="1739" y="11798"/>
                </a:cxn>
                <a:cxn ang="0">
                  <a:pos x="241" y="16979"/>
                </a:cxn>
                <a:cxn ang="0">
                  <a:pos x="0" y="22644"/>
                </a:cxn>
              </a:cxnLst>
              <a:rect l="0" t="0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3" name="object 34"/>
            <p:cNvSpPr>
              <a:spLocks/>
            </p:cNvSpPr>
            <p:nvPr/>
          </p:nvSpPr>
          <p:spPr bwMode="auto">
            <a:xfrm>
              <a:off x="10145687" y="7651369"/>
              <a:ext cx="0" cy="62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87"/>
                </a:cxn>
              </a:cxnLst>
              <a:rect l="0" t="0" r="r" b="b"/>
              <a:pathLst>
                <a:path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4" name="object 35"/>
            <p:cNvSpPr>
              <a:spLocks/>
            </p:cNvSpPr>
            <p:nvPr/>
          </p:nvSpPr>
          <p:spPr bwMode="auto">
            <a:xfrm>
              <a:off x="10159829" y="7668392"/>
              <a:ext cx="30124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38" y="40436"/>
                </a:cxn>
                <a:cxn ang="0">
                  <a:pos x="9766" y="39687"/>
                </a:cxn>
                <a:cxn ang="0">
                  <a:pos x="6984" y="36728"/>
                </a:cxn>
                <a:cxn ang="0">
                  <a:pos x="6299" y="34086"/>
                </a:cxn>
                <a:cxn ang="0">
                  <a:pos x="6299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03" y="40932"/>
                </a:cxn>
                <a:cxn ang="0">
                  <a:pos x="3009" y="43014"/>
                </a:cxn>
                <a:cxn ang="0">
                  <a:pos x="7238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3990" y="38862"/>
                </a:cxn>
                <a:cxn ang="0">
                  <a:pos x="24180" y="39039"/>
                </a:cxn>
                <a:cxn ang="0">
                  <a:pos x="24180" y="45669"/>
                </a:cxn>
                <a:cxn ang="0">
                  <a:pos x="30124" y="45669"/>
                </a:cxn>
                <a:cxn ang="0">
                  <a:pos x="30124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71" y="28981"/>
                </a:cxn>
                <a:cxn ang="0">
                  <a:pos x="23177" y="31851"/>
                </a:cxn>
              </a:cxnLst>
              <a:rect l="0" t="0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5" name="object 36"/>
            <p:cNvSpPr>
              <a:spLocks/>
            </p:cNvSpPr>
            <p:nvPr/>
          </p:nvSpPr>
          <p:spPr bwMode="auto">
            <a:xfrm>
              <a:off x="10198230" y="7683775"/>
              <a:ext cx="31978" cy="16687"/>
            </a:xfrm>
            <a:custGeom>
              <a:avLst/>
              <a:gdLst/>
              <a:ahLst/>
              <a:cxnLst>
                <a:cxn ang="0">
                  <a:pos x="31978" y="0"/>
                </a:cxn>
                <a:cxn ang="0">
                  <a:pos x="31978" y="76"/>
                </a:cxn>
                <a:cxn ang="0">
                  <a:pos x="7975" y="17919"/>
                </a:cxn>
                <a:cxn ang="0">
                  <a:pos x="7150" y="14770"/>
                </a:cxn>
                <a:cxn ang="0">
                  <a:pos x="6908" y="11341"/>
                </a:cxn>
                <a:cxn ang="0">
                  <a:pos x="6743" y="8140"/>
                </a:cxn>
                <a:cxn ang="0">
                  <a:pos x="6832" y="5156"/>
                </a:cxn>
                <a:cxn ang="0">
                  <a:pos x="7035" y="1409"/>
                </a:cxn>
                <a:cxn ang="0">
                  <a:pos x="7912" y="-1981"/>
                </a:cxn>
                <a:cxn ang="0">
                  <a:pos x="9436" y="-5080"/>
                </a:cxn>
                <a:cxn ang="0">
                  <a:pos x="10972" y="-8153"/>
                </a:cxn>
                <a:cxn ang="0">
                  <a:pos x="13474" y="-9702"/>
                </a:cxn>
                <a:cxn ang="0">
                  <a:pos x="19659" y="-9702"/>
                </a:cxn>
                <a:cxn ang="0">
                  <a:pos x="23114" y="-7124"/>
                </a:cxn>
                <a:cxn ang="0">
                  <a:pos x="25450" y="-3048"/>
                </a:cxn>
                <a:cxn ang="0">
                  <a:pos x="25857" y="0"/>
                </a:cxn>
                <a:cxn ang="0">
                  <a:pos x="31970" y="0"/>
                </a:cxn>
                <a:cxn ang="0">
                  <a:pos x="31775" y="-1917"/>
                </a:cxn>
                <a:cxn ang="0">
                  <a:pos x="31267" y="-5588"/>
                </a:cxn>
                <a:cxn ang="0">
                  <a:pos x="29972" y="-8966"/>
                </a:cxn>
                <a:cxn ang="0">
                  <a:pos x="27863" y="-12014"/>
                </a:cxn>
                <a:cxn ang="0">
                  <a:pos x="25768" y="-15074"/>
                </a:cxn>
                <a:cxn ang="0">
                  <a:pos x="22453" y="-16611"/>
                </a:cxn>
                <a:cxn ang="0">
                  <a:pos x="11722" y="-16611"/>
                </a:cxn>
                <a:cxn ang="0">
                  <a:pos x="7213" y="-14122"/>
                </a:cxn>
                <a:cxn ang="0">
                  <a:pos x="4330" y="-9220"/>
                </a:cxn>
                <a:cxn ang="0">
                  <a:pos x="1473" y="-4292"/>
                </a:cxn>
                <a:cxn ang="0">
                  <a:pos x="0" y="1714"/>
                </a:cxn>
                <a:cxn ang="0">
                  <a:pos x="0" y="15379"/>
                </a:cxn>
                <a:cxn ang="0">
                  <a:pos x="1473" y="20827"/>
                </a:cxn>
                <a:cxn ang="0">
                  <a:pos x="4419" y="25133"/>
                </a:cxn>
                <a:cxn ang="0">
                  <a:pos x="7378" y="29451"/>
                </a:cxn>
                <a:cxn ang="0">
                  <a:pos x="11442" y="31597"/>
                </a:cxn>
                <a:cxn ang="0">
                  <a:pos x="20942" y="31597"/>
                </a:cxn>
                <a:cxn ang="0">
                  <a:pos x="24193" y="30352"/>
                </a:cxn>
                <a:cxn ang="0">
                  <a:pos x="26428" y="27800"/>
                </a:cxn>
                <a:cxn ang="0">
                  <a:pos x="28651" y="25260"/>
                </a:cxn>
                <a:cxn ang="0">
                  <a:pos x="30187" y="22478"/>
                </a:cxn>
                <a:cxn ang="0">
                  <a:pos x="31013" y="19469"/>
                </a:cxn>
                <a:cxn ang="0">
                  <a:pos x="31661" y="16751"/>
                </a:cxn>
                <a:cxn ang="0">
                  <a:pos x="31978" y="14135"/>
                </a:cxn>
                <a:cxn ang="0">
                  <a:pos x="25857" y="14223"/>
                </a:cxn>
                <a:cxn ang="0">
                  <a:pos x="25336" y="17716"/>
                </a:cxn>
                <a:cxn ang="0">
                  <a:pos x="24244" y="20396"/>
                </a:cxn>
                <a:cxn ang="0">
                  <a:pos x="20942" y="24117"/>
                </a:cxn>
                <a:cxn ang="0">
                  <a:pos x="16941" y="25057"/>
                </a:cxn>
                <a:cxn ang="0">
                  <a:pos x="13335" y="25057"/>
                </a:cxn>
                <a:cxn ang="0">
                  <a:pos x="10820" y="23621"/>
                </a:cxn>
                <a:cxn ang="0">
                  <a:pos x="9398" y="20764"/>
                </a:cxn>
                <a:cxn ang="0">
                  <a:pos x="7975" y="17919"/>
                </a:cxn>
              </a:cxnLst>
              <a:rect l="0" t="0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6" name="object 37"/>
            <p:cNvSpPr>
              <a:spLocks/>
            </p:cNvSpPr>
            <p:nvPr/>
          </p:nvSpPr>
          <p:spPr bwMode="auto">
            <a:xfrm>
              <a:off x="10237965" y="7651381"/>
              <a:ext cx="6286" cy="62674"/>
            </a:xfrm>
            <a:custGeom>
              <a:avLst/>
              <a:gdLst/>
              <a:ahLst/>
              <a:cxnLst>
                <a:cxn ang="0">
                  <a:pos x="0" y="17005"/>
                </a:cxn>
                <a:cxn ang="0">
                  <a:pos x="0" y="62674"/>
                </a:cxn>
                <a:cxn ang="0">
                  <a:pos x="6286" y="62674"/>
                </a:cxn>
                <a:cxn ang="0">
                  <a:pos x="6286" y="17005"/>
                </a:cxn>
                <a:cxn ang="0">
                  <a:pos x="0" y="17005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7" name="object 38"/>
            <p:cNvSpPr>
              <a:spLocks/>
            </p:cNvSpPr>
            <p:nvPr/>
          </p:nvSpPr>
          <p:spPr bwMode="auto">
            <a:xfrm>
              <a:off x="10237965" y="7691221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8" name="object 39"/>
            <p:cNvSpPr>
              <a:spLocks/>
            </p:cNvSpPr>
            <p:nvPr/>
          </p:nvSpPr>
          <p:spPr bwMode="auto">
            <a:xfrm>
              <a:off x="10237965" y="7655744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09" name="object 40"/>
            <p:cNvSpPr>
              <a:spLocks/>
            </p:cNvSpPr>
            <p:nvPr/>
          </p:nvSpPr>
          <p:spPr bwMode="auto">
            <a:xfrm>
              <a:off x="10252881" y="7649961"/>
              <a:ext cx="34747" cy="65341"/>
            </a:xfrm>
            <a:custGeom>
              <a:avLst/>
              <a:gdLst/>
              <a:ahLst/>
              <a:cxnLst>
                <a:cxn ang="0">
                  <a:pos x="7810" y="50774"/>
                </a:cxn>
                <a:cxn ang="0">
                  <a:pos x="7162" y="48120"/>
                </a:cxn>
                <a:cxn ang="0">
                  <a:pos x="7353" y="62966"/>
                </a:cxn>
                <a:cxn ang="0">
                  <a:pos x="11620" y="65341"/>
                </a:cxn>
                <a:cxn ang="0">
                  <a:pos x="10426" y="55448"/>
                </a:cxn>
                <a:cxn ang="0">
                  <a:pos x="7810" y="50774"/>
                </a:cxn>
                <a:cxn ang="0">
                  <a:pos x="0" y="39839"/>
                </a:cxn>
                <a:cxn ang="0">
                  <a:pos x="0" y="42786"/>
                </a:cxn>
                <a:cxn ang="0">
                  <a:pos x="254" y="48437"/>
                </a:cxn>
                <a:cxn ang="0">
                  <a:pos x="1765" y="53606"/>
                </a:cxn>
                <a:cxn ang="0">
                  <a:pos x="4546" y="58292"/>
                </a:cxn>
                <a:cxn ang="0">
                  <a:pos x="7353" y="62966"/>
                </a:cxn>
                <a:cxn ang="0">
                  <a:pos x="6477" y="41313"/>
                </a:cxn>
                <a:cxn ang="0">
                  <a:pos x="4546" y="24282"/>
                </a:cxn>
                <a:cxn ang="0">
                  <a:pos x="1765" y="28994"/>
                </a:cxn>
                <a:cxn ang="0">
                  <a:pos x="254" y="34188"/>
                </a:cxn>
                <a:cxn ang="0">
                  <a:pos x="0" y="39839"/>
                </a:cxn>
                <a:cxn ang="0">
                  <a:pos x="20612" y="0"/>
                </a:cxn>
                <a:cxn ang="0">
                  <a:pos x="14236" y="12331"/>
                </a:cxn>
                <a:cxn ang="0">
                  <a:pos x="19037" y="12331"/>
                </a:cxn>
                <a:cxn ang="0">
                  <a:pos x="28295" y="0"/>
                </a:cxn>
                <a:cxn ang="0">
                  <a:pos x="20612" y="0"/>
                </a:cxn>
                <a:cxn ang="0">
                  <a:pos x="23139" y="65341"/>
                </a:cxn>
                <a:cxn ang="0">
                  <a:pos x="27432" y="62966"/>
                </a:cxn>
                <a:cxn ang="0">
                  <a:pos x="30226" y="58292"/>
                </a:cxn>
                <a:cxn ang="0">
                  <a:pos x="33032" y="53606"/>
                </a:cxn>
                <a:cxn ang="0">
                  <a:pos x="34531" y="48437"/>
                </a:cxn>
                <a:cxn ang="0">
                  <a:pos x="34747" y="42786"/>
                </a:cxn>
                <a:cxn ang="0">
                  <a:pos x="34747" y="39839"/>
                </a:cxn>
                <a:cxn ang="0">
                  <a:pos x="34531" y="34188"/>
                </a:cxn>
                <a:cxn ang="0">
                  <a:pos x="33032" y="28994"/>
                </a:cxn>
                <a:cxn ang="0">
                  <a:pos x="30226" y="24282"/>
                </a:cxn>
                <a:cxn ang="0">
                  <a:pos x="27432" y="19570"/>
                </a:cxn>
                <a:cxn ang="0">
                  <a:pos x="23139" y="17208"/>
                </a:cxn>
                <a:cxn ang="0">
                  <a:pos x="11620" y="17208"/>
                </a:cxn>
                <a:cxn ang="0">
                  <a:pos x="7353" y="19570"/>
                </a:cxn>
                <a:cxn ang="0">
                  <a:pos x="4546" y="24282"/>
                </a:cxn>
                <a:cxn ang="0">
                  <a:pos x="6477" y="41313"/>
                </a:cxn>
                <a:cxn ang="0">
                  <a:pos x="7353" y="62966"/>
                </a:cxn>
                <a:cxn ang="0">
                  <a:pos x="7162" y="48120"/>
                </a:cxn>
                <a:cxn ang="0">
                  <a:pos x="6654" y="44538"/>
                </a:cxn>
                <a:cxn ang="0">
                  <a:pos x="6479" y="41269"/>
                </a:cxn>
                <a:cxn ang="0">
                  <a:pos x="6654" y="38087"/>
                </a:cxn>
                <a:cxn ang="0">
                  <a:pos x="7162" y="34505"/>
                </a:cxn>
                <a:cxn ang="0">
                  <a:pos x="7810" y="31826"/>
                </a:cxn>
                <a:cxn ang="0">
                  <a:pos x="10426" y="27165"/>
                </a:cxn>
                <a:cxn ang="0">
                  <a:pos x="14287" y="23837"/>
                </a:cxn>
                <a:cxn ang="0">
                  <a:pos x="20472" y="23837"/>
                </a:cxn>
                <a:cxn ang="0">
                  <a:pos x="24333" y="27165"/>
                </a:cxn>
                <a:cxn ang="0">
                  <a:pos x="26949" y="31826"/>
                </a:cxn>
                <a:cxn ang="0">
                  <a:pos x="27609" y="34505"/>
                </a:cxn>
                <a:cxn ang="0">
                  <a:pos x="28117" y="38087"/>
                </a:cxn>
                <a:cxn ang="0">
                  <a:pos x="28295" y="41313"/>
                </a:cxn>
                <a:cxn ang="0">
                  <a:pos x="28117" y="44538"/>
                </a:cxn>
                <a:cxn ang="0">
                  <a:pos x="27609" y="48120"/>
                </a:cxn>
                <a:cxn ang="0">
                  <a:pos x="26949" y="50774"/>
                </a:cxn>
                <a:cxn ang="0">
                  <a:pos x="24333" y="55448"/>
                </a:cxn>
                <a:cxn ang="0">
                  <a:pos x="20472" y="58762"/>
                </a:cxn>
                <a:cxn ang="0">
                  <a:pos x="14287" y="58762"/>
                </a:cxn>
                <a:cxn ang="0">
                  <a:pos x="10426" y="55448"/>
                </a:cxn>
                <a:cxn ang="0">
                  <a:pos x="11620" y="65341"/>
                </a:cxn>
                <a:cxn ang="0">
                  <a:pos x="23139" y="65341"/>
                </a:cxn>
              </a:cxnLst>
              <a:rect l="0" t="0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0" name="object 41"/>
            <p:cNvSpPr>
              <a:spLocks/>
            </p:cNvSpPr>
            <p:nvPr/>
          </p:nvSpPr>
          <p:spPr bwMode="auto">
            <a:xfrm>
              <a:off x="10296119" y="7667170"/>
              <a:ext cx="30530" cy="46888"/>
            </a:xfrm>
            <a:custGeom>
              <a:avLst/>
              <a:gdLst/>
              <a:ahLst/>
              <a:cxnLst>
                <a:cxn ang="0">
                  <a:pos x="30530" y="10553"/>
                </a:cxn>
                <a:cxn ang="0">
                  <a:pos x="29514" y="6718"/>
                </a:cxn>
                <a:cxn ang="0">
                  <a:pos x="27431" y="4457"/>
                </a:cxn>
                <a:cxn ang="0">
                  <a:pos x="23101" y="825"/>
                </a:cxn>
                <a:cxn ang="0">
                  <a:pos x="20065" y="253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604" y="2324"/>
                </a:cxn>
                <a:cxn ang="0">
                  <a:pos x="7861" y="5092"/>
                </a:cxn>
                <a:cxn ang="0">
                  <a:pos x="5930" y="7696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74" y="10185"/>
                </a:cxn>
                <a:cxn ang="0">
                  <a:pos x="13119" y="7505"/>
                </a:cxn>
                <a:cxn ang="0">
                  <a:pos x="16217" y="6908"/>
                </a:cxn>
                <a:cxn ang="0">
                  <a:pos x="19316" y="6908"/>
                </a:cxn>
                <a:cxn ang="0">
                  <a:pos x="21412" y="7912"/>
                </a:cxn>
                <a:cxn ang="0">
                  <a:pos x="23609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30" y="46888"/>
                </a:cxn>
                <a:cxn ang="0">
                  <a:pos x="30530" y="10553"/>
                </a:cxn>
              </a:cxnLst>
              <a:rect l="0" t="0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1" name="object 42"/>
            <p:cNvSpPr>
              <a:spLocks/>
            </p:cNvSpPr>
            <p:nvPr/>
          </p:nvSpPr>
          <p:spPr bwMode="auto">
            <a:xfrm>
              <a:off x="10301058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2" name="object 43"/>
            <p:cNvSpPr>
              <a:spLocks/>
            </p:cNvSpPr>
            <p:nvPr/>
          </p:nvSpPr>
          <p:spPr bwMode="auto">
            <a:xfrm>
              <a:off x="10311874" y="7609718"/>
              <a:ext cx="10083" cy="38938"/>
            </a:xfrm>
            <a:custGeom>
              <a:avLst/>
              <a:gdLst/>
              <a:ahLst/>
              <a:cxnLst>
                <a:cxn ang="0">
                  <a:pos x="3936" y="1168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3936" y="1168"/>
                </a:cxn>
                <a:cxn ang="0">
                  <a:pos x="6896" y="15938"/>
                </a:cxn>
                <a:cxn ang="0">
                  <a:pos x="9994" y="15938"/>
                </a:cxn>
                <a:cxn ang="0">
                  <a:pos x="11582" y="15786"/>
                </a:cxn>
                <a:cxn ang="0">
                  <a:pos x="14376" y="14363"/>
                </a:cxn>
                <a:cxn ang="0">
                  <a:pos x="16560" y="11315"/>
                </a:cxn>
                <a:cxn ang="0">
                  <a:pos x="16560" y="15151"/>
                </a:cxn>
                <a:cxn ang="0">
                  <a:pos x="20180" y="15151"/>
                </a:cxn>
                <a:cxn ang="0">
                  <a:pos x="20180" y="-22999"/>
                </a:cxn>
                <a:cxn ang="0">
                  <a:pos x="16370" y="-22999"/>
                </a:cxn>
                <a:cxn ang="0">
                  <a:pos x="16370" y="-9105"/>
                </a:cxn>
                <a:cxn ang="0">
                  <a:pos x="15557" y="-9880"/>
                </a:cxn>
                <a:cxn ang="0">
                  <a:pos x="12865" y="-12509"/>
                </a:cxn>
                <a:cxn ang="0">
                  <a:pos x="9461" y="-13398"/>
                </a:cxn>
                <a:cxn ang="0">
                  <a:pos x="6438" y="-13398"/>
                </a:cxn>
                <a:cxn ang="0">
                  <a:pos x="4114" y="-12064"/>
                </a:cxn>
                <a:cxn ang="0">
                  <a:pos x="2476" y="-9385"/>
                </a:cxn>
                <a:cxn ang="0">
                  <a:pos x="812" y="-6718"/>
                </a:cxn>
                <a:cxn ang="0">
                  <a:pos x="0" y="-3416"/>
                </a:cxn>
                <a:cxn ang="0">
                  <a:pos x="12" y="1854"/>
                </a:cxn>
                <a:cxn ang="0">
                  <a:pos x="317" y="4673"/>
                </a:cxn>
                <a:cxn ang="0">
                  <a:pos x="711" y="7505"/>
                </a:cxn>
                <a:cxn ang="0">
                  <a:pos x="1650" y="10096"/>
                </a:cxn>
                <a:cxn ang="0">
                  <a:pos x="3136" y="12420"/>
                </a:cxn>
                <a:cxn ang="0">
                  <a:pos x="3936" y="4241"/>
                </a:cxn>
                <a:cxn ang="0">
                  <a:pos x="3949" y="0"/>
                </a:cxn>
                <a:cxn ang="0">
                  <a:pos x="4203" y="-2933"/>
                </a:cxn>
                <a:cxn ang="0">
                  <a:pos x="5029" y="-5918"/>
                </a:cxn>
                <a:cxn ang="0">
                  <a:pos x="6743" y="-8547"/>
                </a:cxn>
                <a:cxn ang="0">
                  <a:pos x="10198" y="-9182"/>
                </a:cxn>
                <a:cxn ang="0">
                  <a:pos x="14477" y="-6794"/>
                </a:cxn>
                <a:cxn ang="0">
                  <a:pos x="15836" y="-3454"/>
                </a:cxn>
                <a:cxn ang="0">
                  <a:pos x="16217" y="-139"/>
                </a:cxn>
                <a:cxn ang="0">
                  <a:pos x="16306" y="5321"/>
                </a:cxn>
                <a:cxn ang="0">
                  <a:pos x="15874" y="7353"/>
                </a:cxn>
                <a:cxn ang="0">
                  <a:pos x="13195" y="10998"/>
                </a:cxn>
                <a:cxn ang="0">
                  <a:pos x="10083" y="11950"/>
                </a:cxn>
                <a:cxn ang="0">
                  <a:pos x="6896" y="15938"/>
                </a:cxn>
                <a:cxn ang="0">
                  <a:pos x="3936" y="4241"/>
                </a:cxn>
                <a:cxn ang="0">
                  <a:pos x="3136" y="12420"/>
                </a:cxn>
                <a:cxn ang="0">
                  <a:pos x="6896" y="15938"/>
                </a:cxn>
                <a:cxn ang="0">
                  <a:pos x="10083" y="11950"/>
                </a:cxn>
                <a:cxn ang="0">
                  <a:pos x="6438" y="10934"/>
                </a:cxn>
                <a:cxn ang="0">
                  <a:pos x="4419" y="6807"/>
                </a:cxn>
                <a:cxn ang="0">
                  <a:pos x="3936" y="4241"/>
                </a:cxn>
              </a:cxnLst>
              <a:rect l="0" t="0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3" name="object 44"/>
            <p:cNvSpPr>
              <a:spLocks/>
            </p:cNvSpPr>
            <p:nvPr/>
          </p:nvSpPr>
          <p:spPr bwMode="auto">
            <a:xfrm>
              <a:off x="10337121" y="7596319"/>
              <a:ext cx="20739" cy="29337"/>
            </a:xfrm>
            <a:custGeom>
              <a:avLst/>
              <a:gdLst/>
              <a:ahLst/>
              <a:cxnLst>
                <a:cxn ang="0">
                  <a:pos x="20739" y="11290"/>
                </a:cxn>
                <a:cxn ang="0">
                  <a:pos x="19888" y="7365"/>
                </a:cxn>
                <a:cxn ang="0">
                  <a:pos x="18262" y="4406"/>
                </a:cxn>
                <a:cxn ang="0">
                  <a:pos x="16637" y="1473"/>
                </a:cxn>
                <a:cxn ang="0">
                  <a:pos x="14185" y="0"/>
                </a:cxn>
                <a:cxn ang="0">
                  <a:pos x="7162" y="0"/>
                </a:cxn>
                <a:cxn ang="0">
                  <a:pos x="4686" y="8394"/>
                </a:cxn>
                <a:cxn ang="0">
                  <a:pos x="7137" y="5029"/>
                </a:cxn>
                <a:cxn ang="0">
                  <a:pos x="10401" y="4216"/>
                </a:cxn>
                <a:cxn ang="0">
                  <a:pos x="14351" y="5041"/>
                </a:cxn>
                <a:cxn ang="0">
                  <a:pos x="16116" y="8407"/>
                </a:cxn>
                <a:cxn ang="0">
                  <a:pos x="16776" y="12445"/>
                </a:cxn>
                <a:cxn ang="0">
                  <a:pos x="4089" y="12445"/>
                </a:cxn>
                <a:cxn ang="0">
                  <a:pos x="4089" y="19138"/>
                </a:cxn>
                <a:cxn ang="0">
                  <a:pos x="4089" y="16217"/>
                </a:cxn>
                <a:cxn ang="0">
                  <a:pos x="20739" y="16217"/>
                </a:cxn>
                <a:cxn ang="0">
                  <a:pos x="20739" y="11290"/>
                </a:cxn>
                <a:cxn ang="0">
                  <a:pos x="18211" y="25450"/>
                </a:cxn>
                <a:cxn ang="0">
                  <a:pos x="19761" y="22555"/>
                </a:cxn>
                <a:cxn ang="0">
                  <a:pos x="20383" y="19811"/>
                </a:cxn>
                <a:cxn ang="0">
                  <a:pos x="16586" y="19862"/>
                </a:cxn>
                <a:cxn ang="0">
                  <a:pos x="16408" y="20802"/>
                </a:cxn>
                <a:cxn ang="0">
                  <a:pos x="14909" y="23533"/>
                </a:cxn>
                <a:cxn ang="0">
                  <a:pos x="12014" y="25349"/>
                </a:cxn>
                <a:cxn ang="0">
                  <a:pos x="8534" y="25349"/>
                </a:cxn>
                <a:cxn ang="0">
                  <a:pos x="5753" y="22974"/>
                </a:cxn>
                <a:cxn ang="0">
                  <a:pos x="4089" y="19138"/>
                </a:cxn>
                <a:cxn ang="0">
                  <a:pos x="4089" y="12445"/>
                </a:cxn>
                <a:cxn ang="0">
                  <a:pos x="4686" y="8394"/>
                </a:cxn>
                <a:cxn ang="0">
                  <a:pos x="7162" y="0"/>
                </a:cxn>
                <a:cxn ang="0">
                  <a:pos x="4406" y="1498"/>
                </a:cxn>
                <a:cxn ang="0">
                  <a:pos x="2628" y="4495"/>
                </a:cxn>
                <a:cxn ang="0">
                  <a:pos x="863" y="7480"/>
                </a:cxn>
                <a:cxn ang="0">
                  <a:pos x="0" y="11150"/>
                </a:cxn>
                <a:cxn ang="0">
                  <a:pos x="0" y="19469"/>
                </a:cxn>
                <a:cxn ang="0">
                  <a:pos x="876" y="22771"/>
                </a:cxn>
                <a:cxn ang="0">
                  <a:pos x="2679" y="25412"/>
                </a:cxn>
                <a:cxn ang="0">
                  <a:pos x="4457" y="28028"/>
                </a:cxn>
                <a:cxn ang="0">
                  <a:pos x="6972" y="29336"/>
                </a:cxn>
                <a:cxn ang="0">
                  <a:pos x="11722" y="29336"/>
                </a:cxn>
                <a:cxn ang="0">
                  <a:pos x="15278" y="28295"/>
                </a:cxn>
                <a:cxn ang="0">
                  <a:pos x="18211" y="25450"/>
                </a:cxn>
              </a:cxnLst>
              <a:rect l="0" t="0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4" name="object 45"/>
            <p:cNvSpPr>
              <a:spLocks/>
            </p:cNvSpPr>
            <p:nvPr/>
          </p:nvSpPr>
          <p:spPr bwMode="auto">
            <a:xfrm>
              <a:off x="10370381" y="7562164"/>
              <a:ext cx="0" cy="626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699"/>
                </a:cxn>
              </a:cxnLst>
              <a:rect l="0" t="0" r="r" b="b"/>
              <a:pathLst>
                <a:path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5" name="object 46"/>
            <p:cNvSpPr>
              <a:spLocks/>
            </p:cNvSpPr>
            <p:nvPr/>
          </p:nvSpPr>
          <p:spPr bwMode="auto">
            <a:xfrm>
              <a:off x="10386233" y="7577971"/>
              <a:ext cx="30543" cy="46888"/>
            </a:xfrm>
            <a:custGeom>
              <a:avLst/>
              <a:gdLst/>
              <a:ahLst/>
              <a:cxnLst>
                <a:cxn ang="0">
                  <a:pos x="30543" y="10528"/>
                </a:cxn>
                <a:cxn ang="0">
                  <a:pos x="29514" y="6730"/>
                </a:cxn>
                <a:cxn ang="0">
                  <a:pos x="27444" y="4432"/>
                </a:cxn>
                <a:cxn ang="0">
                  <a:pos x="23113" y="812"/>
                </a:cxn>
                <a:cxn ang="0">
                  <a:pos x="20065" y="228"/>
                </a:cxn>
                <a:cxn ang="0">
                  <a:pos x="17462" y="0"/>
                </a:cxn>
                <a:cxn ang="0">
                  <a:pos x="13576" y="469"/>
                </a:cxn>
                <a:cxn ang="0">
                  <a:pos x="10591" y="2324"/>
                </a:cxn>
                <a:cxn ang="0">
                  <a:pos x="7861" y="5105"/>
                </a:cxn>
                <a:cxn ang="0">
                  <a:pos x="5943" y="7670"/>
                </a:cxn>
                <a:cxn ang="0">
                  <a:pos x="5943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99" y="46888"/>
                </a:cxn>
                <a:cxn ang="0">
                  <a:pos x="6299" y="17792"/>
                </a:cxn>
                <a:cxn ang="0">
                  <a:pos x="6908" y="14528"/>
                </a:cxn>
                <a:cxn ang="0">
                  <a:pos x="9474" y="10159"/>
                </a:cxn>
                <a:cxn ang="0">
                  <a:pos x="13119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399" y="7924"/>
                </a:cxn>
                <a:cxn ang="0">
                  <a:pos x="23621" y="11912"/>
                </a:cxn>
                <a:cxn ang="0">
                  <a:pos x="24168" y="14884"/>
                </a:cxn>
                <a:cxn ang="0">
                  <a:pos x="24168" y="46888"/>
                </a:cxn>
                <a:cxn ang="0">
                  <a:pos x="30543" y="46888"/>
                </a:cxn>
                <a:cxn ang="0">
                  <a:pos x="30543" y="10528"/>
                </a:cxn>
              </a:cxnLst>
              <a:rect l="0" t="0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6" name="object 47"/>
            <p:cNvSpPr>
              <a:spLocks/>
            </p:cNvSpPr>
            <p:nvPr/>
          </p:nvSpPr>
          <p:spPr bwMode="auto">
            <a:xfrm>
              <a:off x="10422018" y="7579198"/>
              <a:ext cx="34569" cy="45669"/>
            </a:xfrm>
            <a:custGeom>
              <a:avLst/>
              <a:gdLst/>
              <a:ahLst/>
              <a:cxnLst>
                <a:cxn ang="0">
                  <a:pos x="20345" y="45669"/>
                </a:cxn>
                <a:cxn ang="0">
                  <a:pos x="34569" y="0"/>
                </a:cxn>
                <a:cxn ang="0">
                  <a:pos x="27774" y="0"/>
                </a:cxn>
                <a:cxn ang="0">
                  <a:pos x="17119" y="37198"/>
                </a:cxn>
                <a:cxn ang="0">
                  <a:pos x="7264" y="0"/>
                </a:cxn>
                <a:cxn ang="0">
                  <a:pos x="0" y="0"/>
                </a:cxn>
                <a:cxn ang="0">
                  <a:pos x="13614" y="45669"/>
                </a:cxn>
                <a:cxn ang="0">
                  <a:pos x="20345" y="45669"/>
                </a:cxn>
              </a:cxnLst>
              <a:rect l="0" t="0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7" name="object 48"/>
            <p:cNvSpPr>
              <a:spLocks/>
            </p:cNvSpPr>
            <p:nvPr/>
          </p:nvSpPr>
          <p:spPr bwMode="auto">
            <a:xfrm>
              <a:off x="10459651" y="7577975"/>
              <a:ext cx="34048" cy="48196"/>
            </a:xfrm>
            <a:custGeom>
              <a:avLst/>
              <a:gdLst/>
              <a:ahLst/>
              <a:cxnLst>
                <a:cxn ang="0">
                  <a:pos x="1447" y="12280"/>
                </a:cxn>
                <a:cxn ang="0">
                  <a:pos x="0" y="18313"/>
                </a:cxn>
                <a:cxn ang="0">
                  <a:pos x="0" y="31978"/>
                </a:cxn>
                <a:cxn ang="0">
                  <a:pos x="1447" y="37426"/>
                </a:cxn>
                <a:cxn ang="0">
                  <a:pos x="4419" y="41732"/>
                </a:cxn>
                <a:cxn ang="0">
                  <a:pos x="7340" y="46037"/>
                </a:cxn>
                <a:cxn ang="0">
                  <a:pos x="11455" y="48196"/>
                </a:cxn>
                <a:cxn ang="0">
                  <a:pos x="16764" y="48196"/>
                </a:cxn>
                <a:cxn ang="0">
                  <a:pos x="21209" y="47955"/>
                </a:cxn>
                <a:cxn ang="0">
                  <a:pos x="25107" y="46481"/>
                </a:cxn>
                <a:cxn ang="0">
                  <a:pos x="27762" y="44386"/>
                </a:cxn>
                <a:cxn ang="0">
                  <a:pos x="29959" y="41833"/>
                </a:cxn>
                <a:cxn ang="0">
                  <a:pos x="31902" y="38468"/>
                </a:cxn>
                <a:cxn ang="0">
                  <a:pos x="32854" y="35699"/>
                </a:cxn>
                <a:cxn ang="0">
                  <a:pos x="33540" y="32562"/>
                </a:cxn>
                <a:cxn ang="0">
                  <a:pos x="27228" y="32651"/>
                </a:cxn>
                <a:cxn ang="0">
                  <a:pos x="27228" y="33121"/>
                </a:cxn>
                <a:cxn ang="0">
                  <a:pos x="26377" y="35877"/>
                </a:cxn>
                <a:cxn ang="0">
                  <a:pos x="24511" y="38671"/>
                </a:cxn>
                <a:cxn ang="0">
                  <a:pos x="21602" y="41059"/>
                </a:cxn>
                <a:cxn ang="0">
                  <a:pos x="17640" y="41643"/>
                </a:cxn>
                <a:cxn ang="0">
                  <a:pos x="14020" y="41643"/>
                </a:cxn>
                <a:cxn ang="0">
                  <a:pos x="11315" y="40335"/>
                </a:cxn>
                <a:cxn ang="0">
                  <a:pos x="9486" y="37744"/>
                </a:cxn>
                <a:cxn ang="0">
                  <a:pos x="7632" y="35128"/>
                </a:cxn>
                <a:cxn ang="0">
                  <a:pos x="6705" y="31432"/>
                </a:cxn>
                <a:cxn ang="0">
                  <a:pos x="6705" y="26619"/>
                </a:cxn>
                <a:cxn ang="0">
                  <a:pos x="34048" y="26619"/>
                </a:cxn>
                <a:cxn ang="0">
                  <a:pos x="34048" y="18554"/>
                </a:cxn>
                <a:cxn ang="0">
                  <a:pos x="32715" y="12077"/>
                </a:cxn>
                <a:cxn ang="0">
                  <a:pos x="30022" y="7238"/>
                </a:cxn>
                <a:cxn ang="0">
                  <a:pos x="27355" y="2412"/>
                </a:cxn>
                <a:cxn ang="0">
                  <a:pos x="23329" y="0"/>
                </a:cxn>
                <a:cxn ang="0">
                  <a:pos x="17983" y="0"/>
                </a:cxn>
                <a:cxn ang="0">
                  <a:pos x="14198" y="6896"/>
                </a:cxn>
                <a:cxn ang="0">
                  <a:pos x="20967" y="6896"/>
                </a:cxn>
                <a:cxn ang="0">
                  <a:pos x="23609" y="8280"/>
                </a:cxn>
                <a:cxn ang="0">
                  <a:pos x="25057" y="11048"/>
                </a:cxn>
                <a:cxn ang="0">
                  <a:pos x="26504" y="13817"/>
                </a:cxn>
                <a:cxn ang="0">
                  <a:pos x="27355" y="16929"/>
                </a:cxn>
                <a:cxn ang="0">
                  <a:pos x="27584" y="20446"/>
                </a:cxn>
                <a:cxn ang="0">
                  <a:pos x="6705" y="20446"/>
                </a:cxn>
                <a:cxn ang="0">
                  <a:pos x="6705" y="16903"/>
                </a:cxn>
                <a:cxn ang="0">
                  <a:pos x="7747" y="13766"/>
                </a:cxn>
                <a:cxn ang="0">
                  <a:pos x="7277" y="2463"/>
                </a:cxn>
                <a:cxn ang="0">
                  <a:pos x="4381" y="7378"/>
                </a:cxn>
                <a:cxn ang="0">
                  <a:pos x="1447" y="12280"/>
                </a:cxn>
                <a:cxn ang="0">
                  <a:pos x="11811" y="0"/>
                </a:cxn>
                <a:cxn ang="0">
                  <a:pos x="7277" y="2463"/>
                </a:cxn>
                <a:cxn ang="0">
                  <a:pos x="7747" y="13766"/>
                </a:cxn>
                <a:cxn ang="0">
                  <a:pos x="9740" y="11023"/>
                </a:cxn>
                <a:cxn ang="0">
                  <a:pos x="11734" y="8280"/>
                </a:cxn>
                <a:cxn ang="0">
                  <a:pos x="14198" y="6896"/>
                </a:cxn>
                <a:cxn ang="0">
                  <a:pos x="17983" y="0"/>
                </a:cxn>
                <a:cxn ang="0">
                  <a:pos x="11811" y="0"/>
                </a:cxn>
              </a:cxnLst>
              <a:rect l="0" t="0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8" name="object 49"/>
            <p:cNvSpPr>
              <a:spLocks/>
            </p:cNvSpPr>
            <p:nvPr/>
          </p:nvSpPr>
          <p:spPr bwMode="auto">
            <a:xfrm>
              <a:off x="10500155" y="7592221"/>
              <a:ext cx="29768" cy="14325"/>
            </a:xfrm>
            <a:custGeom>
              <a:avLst/>
              <a:gdLst/>
              <a:ahLst/>
              <a:cxnLst>
                <a:cxn ang="0">
                  <a:pos x="29768" y="0"/>
                </a:cxn>
                <a:cxn ang="0">
                  <a:pos x="29768" y="76"/>
                </a:cxn>
                <a:cxn ang="0">
                  <a:pos x="3632" y="7620"/>
                </a:cxn>
                <a:cxn ang="0">
                  <a:pos x="7315" y="10579"/>
                </a:cxn>
                <a:cxn ang="0">
                  <a:pos x="9867" y="11341"/>
                </a:cxn>
                <a:cxn ang="0">
                  <a:pos x="17208" y="13601"/>
                </a:cxn>
                <a:cxn ang="0">
                  <a:pos x="18770" y="14071"/>
                </a:cxn>
                <a:cxn ang="0">
                  <a:pos x="21336" y="14998"/>
                </a:cxn>
                <a:cxn ang="0">
                  <a:pos x="24231" y="17386"/>
                </a:cxn>
                <a:cxn ang="0">
                  <a:pos x="24625" y="20154"/>
                </a:cxn>
                <a:cxn ang="0">
                  <a:pos x="23774" y="24485"/>
                </a:cxn>
                <a:cxn ang="0">
                  <a:pos x="20345" y="26822"/>
                </a:cxn>
                <a:cxn ang="0">
                  <a:pos x="16078" y="27393"/>
                </a:cxn>
                <a:cxn ang="0">
                  <a:pos x="12877" y="27393"/>
                </a:cxn>
                <a:cxn ang="0">
                  <a:pos x="10566" y="26784"/>
                </a:cxn>
                <a:cxn ang="0">
                  <a:pos x="7835" y="24282"/>
                </a:cxn>
                <a:cxn ang="0">
                  <a:pos x="6451" y="20802"/>
                </a:cxn>
                <a:cxn ang="0">
                  <a:pos x="6108" y="17970"/>
                </a:cxn>
                <a:cxn ang="0">
                  <a:pos x="0" y="18046"/>
                </a:cxn>
                <a:cxn ang="0">
                  <a:pos x="279" y="21018"/>
                </a:cxn>
                <a:cxn ang="0">
                  <a:pos x="952" y="24434"/>
                </a:cxn>
                <a:cxn ang="0">
                  <a:pos x="3111" y="28994"/>
                </a:cxn>
                <a:cxn ang="0">
                  <a:pos x="7543" y="32956"/>
                </a:cxn>
                <a:cxn ang="0">
                  <a:pos x="11150" y="33947"/>
                </a:cxn>
                <a:cxn ang="0">
                  <a:pos x="20421" y="33947"/>
                </a:cxn>
                <a:cxn ang="0">
                  <a:pos x="23914" y="32613"/>
                </a:cxn>
                <a:cxn ang="0">
                  <a:pos x="26720" y="29959"/>
                </a:cxn>
                <a:cxn ang="0">
                  <a:pos x="29502" y="27330"/>
                </a:cxn>
                <a:cxn ang="0">
                  <a:pos x="30911" y="23634"/>
                </a:cxn>
                <a:cxn ang="0">
                  <a:pos x="30911" y="15849"/>
                </a:cxn>
                <a:cxn ang="0">
                  <a:pos x="30149" y="13373"/>
                </a:cxn>
                <a:cxn ang="0">
                  <a:pos x="27038" y="9575"/>
                </a:cxn>
                <a:cxn ang="0">
                  <a:pos x="24320" y="8026"/>
                </a:cxn>
                <a:cxn ang="0">
                  <a:pos x="20447" y="6807"/>
                </a:cxn>
                <a:cxn ang="0">
                  <a:pos x="14147" y="4965"/>
                </a:cxn>
                <a:cxn ang="0">
                  <a:pos x="11887" y="4267"/>
                </a:cxn>
                <a:cxn ang="0">
                  <a:pos x="9105" y="3022"/>
                </a:cxn>
                <a:cxn ang="0">
                  <a:pos x="7340" y="419"/>
                </a:cxn>
                <a:cxn ang="0">
                  <a:pos x="7340" y="-2908"/>
                </a:cxn>
                <a:cxn ang="0">
                  <a:pos x="9448" y="-5956"/>
                </a:cxn>
                <a:cxn ang="0">
                  <a:pos x="12039" y="-7213"/>
                </a:cxn>
                <a:cxn ang="0">
                  <a:pos x="14757" y="-7619"/>
                </a:cxn>
                <a:cxn ang="0">
                  <a:pos x="17614" y="-7619"/>
                </a:cxn>
                <a:cxn ang="0">
                  <a:pos x="20878" y="-6083"/>
                </a:cxn>
                <a:cxn ang="0">
                  <a:pos x="23228" y="-2730"/>
                </a:cxn>
                <a:cxn ang="0">
                  <a:pos x="23672" y="0"/>
                </a:cxn>
                <a:cxn ang="0">
                  <a:pos x="29764" y="0"/>
                </a:cxn>
                <a:cxn ang="0">
                  <a:pos x="29692" y="-1358"/>
                </a:cxn>
                <a:cxn ang="0">
                  <a:pos x="29349" y="-3975"/>
                </a:cxn>
                <a:cxn ang="0">
                  <a:pos x="28206" y="-6921"/>
                </a:cxn>
                <a:cxn ang="0">
                  <a:pos x="25895" y="-10388"/>
                </a:cxn>
                <a:cxn ang="0">
                  <a:pos x="21958" y="-13474"/>
                </a:cxn>
                <a:cxn ang="0">
                  <a:pos x="19126" y="-14249"/>
                </a:cxn>
                <a:cxn ang="0">
                  <a:pos x="11722" y="-14249"/>
                </a:cxn>
                <a:cxn ang="0">
                  <a:pos x="8432" y="-13055"/>
                </a:cxn>
                <a:cxn ang="0">
                  <a:pos x="5549" y="-10706"/>
                </a:cxn>
                <a:cxn ang="0">
                  <a:pos x="2679" y="-8356"/>
                </a:cxn>
                <a:cxn ang="0">
                  <a:pos x="1219" y="-4673"/>
                </a:cxn>
                <a:cxn ang="0">
                  <a:pos x="1219" y="3454"/>
                </a:cxn>
                <a:cxn ang="0">
                  <a:pos x="3632" y="7620"/>
                </a:cxn>
              </a:cxnLst>
              <a:rect l="0" t="0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19" name="object 50"/>
            <p:cNvSpPr>
              <a:spLocks/>
            </p:cNvSpPr>
            <p:nvPr/>
          </p:nvSpPr>
          <p:spPr bwMode="auto">
            <a:xfrm>
              <a:off x="10535956" y="7566459"/>
              <a:ext cx="17462" cy="59016"/>
            </a:xfrm>
            <a:custGeom>
              <a:avLst/>
              <a:gdLst/>
              <a:ahLst/>
              <a:cxnLst>
                <a:cxn ang="0">
                  <a:pos x="15189" y="52463"/>
                </a:cxn>
                <a:cxn ang="0">
                  <a:pos x="12141" y="51371"/>
                </a:cxn>
                <a:cxn ang="0">
                  <a:pos x="11429" y="48780"/>
                </a:cxn>
                <a:cxn ang="0">
                  <a:pos x="11429" y="19113"/>
                </a:cxn>
                <a:cxn ang="0">
                  <a:pos x="17462" y="19113"/>
                </a:cxn>
                <a:cxn ang="0">
                  <a:pos x="17462" y="12738"/>
                </a:cxn>
                <a:cxn ang="0">
                  <a:pos x="11429" y="12738"/>
                </a:cxn>
                <a:cxn ang="0">
                  <a:pos x="11429" y="0"/>
                </a:cxn>
                <a:cxn ang="0">
                  <a:pos x="5143" y="0"/>
                </a:cxn>
                <a:cxn ang="0">
                  <a:pos x="5143" y="12738"/>
                </a:cxn>
                <a:cxn ang="0">
                  <a:pos x="0" y="12738"/>
                </a:cxn>
                <a:cxn ang="0">
                  <a:pos x="0" y="19113"/>
                </a:cxn>
                <a:cxn ang="0">
                  <a:pos x="5143" y="19113"/>
                </a:cxn>
                <a:cxn ang="0">
                  <a:pos x="5143" y="52057"/>
                </a:cxn>
                <a:cxn ang="0">
                  <a:pos x="6578" y="56210"/>
                </a:cxn>
                <a:cxn ang="0">
                  <a:pos x="9601" y="59016"/>
                </a:cxn>
                <a:cxn ang="0">
                  <a:pos x="12738" y="59016"/>
                </a:cxn>
                <a:cxn ang="0">
                  <a:pos x="14604" y="58801"/>
                </a:cxn>
                <a:cxn ang="0">
                  <a:pos x="17462" y="58407"/>
                </a:cxn>
                <a:cxn ang="0">
                  <a:pos x="17462" y="52463"/>
                </a:cxn>
                <a:cxn ang="0">
                  <a:pos x="15189" y="52463"/>
                </a:cxn>
              </a:cxnLst>
              <a:rect l="0" t="0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0" name="object 51"/>
            <p:cNvSpPr>
              <a:spLocks/>
            </p:cNvSpPr>
            <p:nvPr/>
          </p:nvSpPr>
          <p:spPr bwMode="auto">
            <a:xfrm>
              <a:off x="10561015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1" name="object 52"/>
            <p:cNvSpPr>
              <a:spLocks/>
            </p:cNvSpPr>
            <p:nvPr/>
          </p:nvSpPr>
          <p:spPr bwMode="auto">
            <a:xfrm>
              <a:off x="10561015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2" name="object 53"/>
            <p:cNvSpPr>
              <a:spLocks/>
            </p:cNvSpPr>
            <p:nvPr/>
          </p:nvSpPr>
          <p:spPr bwMode="auto">
            <a:xfrm>
              <a:off x="10561015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3" name="object 54"/>
            <p:cNvSpPr>
              <a:spLocks/>
            </p:cNvSpPr>
            <p:nvPr/>
          </p:nvSpPr>
          <p:spPr bwMode="auto">
            <a:xfrm>
              <a:off x="10576281" y="7577968"/>
              <a:ext cx="32829" cy="66103"/>
            </a:xfrm>
            <a:custGeom>
              <a:avLst/>
              <a:gdLst/>
              <a:ahLst/>
              <a:cxnLst>
                <a:cxn ang="0">
                  <a:pos x="1130" y="52463"/>
                </a:cxn>
                <a:cxn ang="0">
                  <a:pos x="2578" y="59270"/>
                </a:cxn>
                <a:cxn ang="0">
                  <a:pos x="9512" y="65049"/>
                </a:cxn>
                <a:cxn ang="0">
                  <a:pos x="15455" y="66103"/>
                </a:cxn>
                <a:cxn ang="0">
                  <a:pos x="24752" y="64757"/>
                </a:cxn>
                <a:cxn ang="0">
                  <a:pos x="29540" y="59410"/>
                </a:cxn>
                <a:cxn ang="0">
                  <a:pos x="31876" y="53276"/>
                </a:cxn>
                <a:cxn ang="0">
                  <a:pos x="32778" y="45935"/>
                </a:cxn>
                <a:cxn ang="0">
                  <a:pos x="26885" y="1231"/>
                </a:cxn>
                <a:cxn ang="0">
                  <a:pos x="26708" y="7785"/>
                </a:cxn>
                <a:cxn ang="0">
                  <a:pos x="22669" y="2400"/>
                </a:cxn>
                <a:cxn ang="0">
                  <a:pos x="15633" y="0"/>
                </a:cxn>
                <a:cxn ang="0">
                  <a:pos x="7353" y="14655"/>
                </a:cxn>
                <a:cxn ang="0">
                  <a:pos x="13449" y="6896"/>
                </a:cxn>
                <a:cxn ang="0">
                  <a:pos x="22428" y="8229"/>
                </a:cxn>
                <a:cxn ang="0">
                  <a:pos x="25158" y="13449"/>
                </a:cxn>
                <a:cxn ang="0">
                  <a:pos x="26466" y="19456"/>
                </a:cxn>
                <a:cxn ang="0">
                  <a:pos x="26796" y="30772"/>
                </a:cxn>
                <a:cxn ang="0">
                  <a:pos x="23228" y="38620"/>
                </a:cxn>
                <a:cxn ang="0">
                  <a:pos x="16586" y="41656"/>
                </a:cxn>
                <a:cxn ang="0">
                  <a:pos x="10591" y="39954"/>
                </a:cxn>
                <a:cxn ang="0">
                  <a:pos x="7289" y="33197"/>
                </a:cxn>
                <a:cxn ang="0">
                  <a:pos x="6553" y="20828"/>
                </a:cxn>
                <a:cxn ang="0">
                  <a:pos x="5156" y="42430"/>
                </a:cxn>
                <a:cxn ang="0">
                  <a:pos x="11341" y="48196"/>
                </a:cxn>
                <a:cxn ang="0">
                  <a:pos x="22745" y="46418"/>
                </a:cxn>
                <a:cxn ang="0">
                  <a:pos x="26492" y="46901"/>
                </a:cxn>
                <a:cxn ang="0">
                  <a:pos x="24930" y="54711"/>
                </a:cxn>
                <a:cxn ang="0">
                  <a:pos x="19494" y="59728"/>
                </a:cxn>
                <a:cxn ang="0">
                  <a:pos x="13398" y="59575"/>
                </a:cxn>
                <a:cxn ang="0">
                  <a:pos x="8267" y="55778"/>
                </a:cxn>
                <a:cxn ang="0">
                  <a:pos x="139" y="26200"/>
                </a:cxn>
                <a:cxn ang="0">
                  <a:pos x="1168" y="34353"/>
                </a:cxn>
                <a:cxn ang="0">
                  <a:pos x="5156" y="42430"/>
                </a:cxn>
                <a:cxn ang="0">
                  <a:pos x="6553" y="20828"/>
                </a:cxn>
                <a:cxn ang="0">
                  <a:pos x="7353" y="14655"/>
                </a:cxn>
                <a:cxn ang="0">
                  <a:pos x="6845" y="2222"/>
                </a:cxn>
                <a:cxn ang="0">
                  <a:pos x="1384" y="10998"/>
                </a:cxn>
                <a:cxn ang="0">
                  <a:pos x="0" y="22783"/>
                </a:cxn>
              </a:cxnLst>
              <a:rect l="0" t="0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4" name="object 55"/>
            <p:cNvSpPr>
              <a:spLocks/>
            </p:cNvSpPr>
            <p:nvPr/>
          </p:nvSpPr>
          <p:spPr bwMode="auto">
            <a:xfrm>
              <a:off x="10617163" y="7577973"/>
              <a:ext cx="8229" cy="48196"/>
            </a:xfrm>
            <a:custGeom>
              <a:avLst/>
              <a:gdLst/>
              <a:ahLst/>
              <a:cxnLst>
                <a:cxn ang="0">
                  <a:pos x="5448" y="46977"/>
                </a:cxn>
                <a:cxn ang="0">
                  <a:pos x="8102" y="39801"/>
                </a:cxn>
                <a:cxn ang="0">
                  <a:pos x="1066" y="42164"/>
                </a:cxn>
                <a:cxn ang="0">
                  <a:pos x="6451" y="36474"/>
                </a:cxn>
                <a:cxn ang="0">
                  <a:pos x="8064" y="29324"/>
                </a:cxn>
                <a:cxn ang="0">
                  <a:pos x="14477" y="26555"/>
                </a:cxn>
                <a:cxn ang="0">
                  <a:pos x="19075" y="25755"/>
                </a:cxn>
                <a:cxn ang="0">
                  <a:pos x="24866" y="23571"/>
                </a:cxn>
                <a:cxn ang="0">
                  <a:pos x="23660" y="36741"/>
                </a:cxn>
                <a:cxn ang="0">
                  <a:pos x="16167" y="41910"/>
                </a:cxn>
                <a:cxn ang="0">
                  <a:pos x="8102" y="39801"/>
                </a:cxn>
                <a:cxn ang="0">
                  <a:pos x="14643" y="48196"/>
                </a:cxn>
                <a:cxn ang="0">
                  <a:pos x="22504" y="44081"/>
                </a:cxn>
                <a:cxn ang="0">
                  <a:pos x="26517" y="45631"/>
                </a:cxn>
                <a:cxn ang="0">
                  <a:pos x="32372" y="47752"/>
                </a:cxn>
                <a:cxn ang="0">
                  <a:pos x="35344" y="41389"/>
                </a:cxn>
                <a:cxn ang="0">
                  <a:pos x="31140" y="38925"/>
                </a:cxn>
                <a:cxn ang="0">
                  <a:pos x="30391" y="6807"/>
                </a:cxn>
                <a:cxn ang="0">
                  <a:pos x="23799" y="1295"/>
                </a:cxn>
                <a:cxn ang="0">
                  <a:pos x="17259" y="0"/>
                </a:cxn>
                <a:cxn ang="0">
                  <a:pos x="8966" y="1193"/>
                </a:cxn>
                <a:cxn ang="0">
                  <a:pos x="3390" y="5829"/>
                </a:cxn>
                <a:cxn ang="0">
                  <a:pos x="1816" y="15100"/>
                </a:cxn>
                <a:cxn ang="0">
                  <a:pos x="7772" y="13754"/>
                </a:cxn>
                <a:cxn ang="0">
                  <a:pos x="10464" y="8216"/>
                </a:cxn>
                <a:cxn ang="0">
                  <a:pos x="19189" y="6375"/>
                </a:cxn>
                <a:cxn ang="0">
                  <a:pos x="24307" y="9575"/>
                </a:cxn>
                <a:cxn ang="0">
                  <a:pos x="24752" y="17030"/>
                </a:cxn>
                <a:cxn ang="0">
                  <a:pos x="11341" y="20789"/>
                </a:cxn>
                <a:cxn ang="0">
                  <a:pos x="5918" y="22263"/>
                </a:cxn>
                <a:cxn ang="0">
                  <a:pos x="1041" y="28714"/>
                </a:cxn>
                <a:cxn ang="0">
                  <a:pos x="0" y="35090"/>
                </a:cxn>
                <a:cxn ang="0">
                  <a:pos x="1066" y="42164"/>
                </a:cxn>
              </a:cxnLst>
              <a:rect l="0" t="0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5" name="object 56"/>
            <p:cNvSpPr>
              <a:spLocks/>
            </p:cNvSpPr>
            <p:nvPr/>
          </p:nvSpPr>
          <p:spPr bwMode="auto">
            <a:xfrm>
              <a:off x="10657812" y="7577966"/>
              <a:ext cx="31978" cy="48196"/>
            </a:xfrm>
            <a:custGeom>
              <a:avLst/>
              <a:gdLst/>
              <a:ahLst/>
              <a:cxnLst>
                <a:cxn ang="0">
                  <a:pos x="7226" y="2476"/>
                </a:cxn>
                <a:cxn ang="0">
                  <a:pos x="4343" y="7378"/>
                </a:cxn>
                <a:cxn ang="0">
                  <a:pos x="1460" y="12293"/>
                </a:cxn>
                <a:cxn ang="0">
                  <a:pos x="0" y="18326"/>
                </a:cxn>
                <a:cxn ang="0">
                  <a:pos x="0" y="31991"/>
                </a:cxn>
                <a:cxn ang="0">
                  <a:pos x="1498" y="37439"/>
                </a:cxn>
                <a:cxn ang="0">
                  <a:pos x="4432" y="41732"/>
                </a:cxn>
                <a:cxn ang="0">
                  <a:pos x="7378" y="46037"/>
                </a:cxn>
                <a:cxn ang="0">
                  <a:pos x="11468" y="48196"/>
                </a:cxn>
                <a:cxn ang="0">
                  <a:pos x="20942" y="48196"/>
                </a:cxn>
                <a:cxn ang="0">
                  <a:pos x="24193" y="46951"/>
                </a:cxn>
                <a:cxn ang="0">
                  <a:pos x="26428" y="44411"/>
                </a:cxn>
                <a:cxn ang="0">
                  <a:pos x="28663" y="41871"/>
                </a:cxn>
                <a:cxn ang="0">
                  <a:pos x="30200" y="39077"/>
                </a:cxn>
                <a:cxn ang="0">
                  <a:pos x="31000" y="36080"/>
                </a:cxn>
                <a:cxn ang="0">
                  <a:pos x="31661" y="33350"/>
                </a:cxn>
                <a:cxn ang="0">
                  <a:pos x="31978" y="30746"/>
                </a:cxn>
                <a:cxn ang="0">
                  <a:pos x="25857" y="30822"/>
                </a:cxn>
                <a:cxn ang="0">
                  <a:pos x="25336" y="34315"/>
                </a:cxn>
                <a:cxn ang="0">
                  <a:pos x="24244" y="36995"/>
                </a:cxn>
                <a:cxn ang="0">
                  <a:pos x="20929" y="40728"/>
                </a:cxn>
                <a:cxn ang="0">
                  <a:pos x="16941" y="41655"/>
                </a:cxn>
                <a:cxn ang="0">
                  <a:pos x="13347" y="41655"/>
                </a:cxn>
                <a:cxn ang="0">
                  <a:pos x="10820" y="40220"/>
                </a:cxn>
                <a:cxn ang="0">
                  <a:pos x="9410" y="37388"/>
                </a:cxn>
                <a:cxn ang="0">
                  <a:pos x="7962" y="34518"/>
                </a:cxn>
                <a:cxn ang="0">
                  <a:pos x="7137" y="31381"/>
                </a:cxn>
                <a:cxn ang="0">
                  <a:pos x="6908" y="27965"/>
                </a:cxn>
                <a:cxn ang="0">
                  <a:pos x="6731" y="24752"/>
                </a:cxn>
                <a:cxn ang="0">
                  <a:pos x="6832" y="21742"/>
                </a:cxn>
                <a:cxn ang="0">
                  <a:pos x="7048" y="17995"/>
                </a:cxn>
                <a:cxn ang="0">
                  <a:pos x="7937" y="14630"/>
                </a:cxn>
                <a:cxn ang="0">
                  <a:pos x="9436" y="11531"/>
                </a:cxn>
                <a:cxn ang="0">
                  <a:pos x="10972" y="8445"/>
                </a:cxn>
                <a:cxn ang="0">
                  <a:pos x="13500" y="6896"/>
                </a:cxn>
                <a:cxn ang="0">
                  <a:pos x="19646" y="6896"/>
                </a:cxn>
                <a:cxn ang="0">
                  <a:pos x="23126" y="9461"/>
                </a:cxn>
                <a:cxn ang="0">
                  <a:pos x="25450" y="13588"/>
                </a:cxn>
                <a:cxn ang="0">
                  <a:pos x="25857" y="16586"/>
                </a:cxn>
                <a:cxn ang="0">
                  <a:pos x="31969" y="16586"/>
                </a:cxn>
                <a:cxn ang="0">
                  <a:pos x="31800" y="14681"/>
                </a:cxn>
                <a:cxn ang="0">
                  <a:pos x="31280" y="11010"/>
                </a:cxn>
                <a:cxn ang="0">
                  <a:pos x="29959" y="7645"/>
                </a:cxn>
                <a:cxn ang="0">
                  <a:pos x="27863" y="4597"/>
                </a:cxn>
                <a:cxn ang="0">
                  <a:pos x="25768" y="1536"/>
                </a:cxn>
                <a:cxn ang="0">
                  <a:pos x="22453" y="0"/>
                </a:cxn>
                <a:cxn ang="0">
                  <a:pos x="11734" y="0"/>
                </a:cxn>
                <a:cxn ang="0">
                  <a:pos x="7226" y="2476"/>
                </a:cxn>
                <a:cxn ang="0">
                  <a:pos x="31978" y="16586"/>
                </a:cxn>
                <a:cxn ang="0">
                  <a:pos x="31978" y="16687"/>
                </a:cxn>
              </a:cxnLst>
              <a:rect l="0" t="0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6" name="object 57"/>
            <p:cNvSpPr>
              <a:spLocks/>
            </p:cNvSpPr>
            <p:nvPr/>
          </p:nvSpPr>
          <p:spPr bwMode="auto">
            <a:xfrm>
              <a:off x="10697540" y="7562164"/>
              <a:ext cx="6286" cy="62699"/>
            </a:xfrm>
            <a:custGeom>
              <a:avLst/>
              <a:gdLst/>
              <a:ahLst/>
              <a:cxnLst>
                <a:cxn ang="0">
                  <a:pos x="0" y="17030"/>
                </a:cxn>
                <a:cxn ang="0">
                  <a:pos x="0" y="62699"/>
                </a:cxn>
                <a:cxn ang="0">
                  <a:pos x="6286" y="62699"/>
                </a:cxn>
                <a:cxn ang="0">
                  <a:pos x="6286" y="17030"/>
                </a:cxn>
                <a:cxn ang="0">
                  <a:pos x="0" y="17030"/>
                </a:cxn>
                <a:cxn ang="0">
                  <a:pos x="0" y="0"/>
                </a:cxn>
                <a:cxn ang="0">
                  <a:pos x="0" y="8724"/>
                </a:cxn>
                <a:cxn ang="0">
                  <a:pos x="6286" y="8724"/>
                </a:cxn>
                <a:cxn ang="0">
                  <a:pos x="6286" y="0"/>
                </a:cxn>
                <a:cxn ang="0">
                  <a:pos x="0" y="0"/>
                </a:cxn>
              </a:cxnLst>
              <a:rect l="0" t="0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7" name="object 58"/>
            <p:cNvSpPr>
              <a:spLocks/>
            </p:cNvSpPr>
            <p:nvPr/>
          </p:nvSpPr>
          <p:spPr bwMode="auto">
            <a:xfrm>
              <a:off x="10697540" y="7602029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8" name="object 59"/>
            <p:cNvSpPr>
              <a:spLocks/>
            </p:cNvSpPr>
            <p:nvPr/>
          </p:nvSpPr>
          <p:spPr bwMode="auto">
            <a:xfrm>
              <a:off x="10697540" y="7566526"/>
              <a:ext cx="628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86" y="0"/>
                </a:cxn>
              </a:cxnLst>
              <a:rect l="0" t="0" r="r" b="b"/>
              <a:pathLst>
                <a:path w="6286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29" name="object 60"/>
            <p:cNvSpPr>
              <a:spLocks/>
            </p:cNvSpPr>
            <p:nvPr/>
          </p:nvSpPr>
          <p:spPr bwMode="auto">
            <a:xfrm>
              <a:off x="10712488" y="7560777"/>
              <a:ext cx="34721" cy="65303"/>
            </a:xfrm>
            <a:custGeom>
              <a:avLst/>
              <a:gdLst/>
              <a:ahLst/>
              <a:cxnLst>
                <a:cxn ang="0">
                  <a:pos x="7785" y="50787"/>
                </a:cxn>
                <a:cxn ang="0">
                  <a:pos x="7137" y="48107"/>
                </a:cxn>
                <a:cxn ang="0">
                  <a:pos x="7315" y="62966"/>
                </a:cxn>
                <a:cxn ang="0">
                  <a:pos x="11607" y="65303"/>
                </a:cxn>
                <a:cxn ang="0">
                  <a:pos x="10414" y="55448"/>
                </a:cxn>
                <a:cxn ang="0">
                  <a:pos x="7785" y="50787"/>
                </a:cxn>
                <a:cxn ang="0">
                  <a:pos x="0" y="39801"/>
                </a:cxn>
                <a:cxn ang="0">
                  <a:pos x="0" y="42773"/>
                </a:cxn>
                <a:cxn ang="0">
                  <a:pos x="228" y="48425"/>
                </a:cxn>
                <a:cxn ang="0">
                  <a:pos x="1739" y="53593"/>
                </a:cxn>
                <a:cxn ang="0">
                  <a:pos x="4533" y="58267"/>
                </a:cxn>
                <a:cxn ang="0">
                  <a:pos x="7315" y="62966"/>
                </a:cxn>
                <a:cxn ang="0">
                  <a:pos x="6464" y="41300"/>
                </a:cxn>
                <a:cxn ang="0">
                  <a:pos x="4533" y="24269"/>
                </a:cxn>
                <a:cxn ang="0">
                  <a:pos x="1739" y="28981"/>
                </a:cxn>
                <a:cxn ang="0">
                  <a:pos x="228" y="34175"/>
                </a:cxn>
                <a:cxn ang="0">
                  <a:pos x="0" y="39801"/>
                </a:cxn>
                <a:cxn ang="0">
                  <a:pos x="20599" y="0"/>
                </a:cxn>
                <a:cxn ang="0">
                  <a:pos x="14224" y="12318"/>
                </a:cxn>
                <a:cxn ang="0">
                  <a:pos x="19024" y="12318"/>
                </a:cxn>
                <a:cxn ang="0">
                  <a:pos x="28270" y="0"/>
                </a:cxn>
                <a:cxn ang="0">
                  <a:pos x="20599" y="0"/>
                </a:cxn>
                <a:cxn ang="0">
                  <a:pos x="23126" y="65303"/>
                </a:cxn>
                <a:cxn ang="0">
                  <a:pos x="27406" y="62966"/>
                </a:cxn>
                <a:cxn ang="0">
                  <a:pos x="30200" y="58267"/>
                </a:cxn>
                <a:cxn ang="0">
                  <a:pos x="32994" y="53593"/>
                </a:cxn>
                <a:cxn ang="0">
                  <a:pos x="34518" y="48425"/>
                </a:cxn>
                <a:cxn ang="0">
                  <a:pos x="34721" y="42773"/>
                </a:cxn>
                <a:cxn ang="0">
                  <a:pos x="34721" y="39801"/>
                </a:cxn>
                <a:cxn ang="0">
                  <a:pos x="34518" y="34175"/>
                </a:cxn>
                <a:cxn ang="0">
                  <a:pos x="32994" y="28981"/>
                </a:cxn>
                <a:cxn ang="0">
                  <a:pos x="30200" y="24269"/>
                </a:cxn>
                <a:cxn ang="0">
                  <a:pos x="27406" y="19557"/>
                </a:cxn>
                <a:cxn ang="0">
                  <a:pos x="23126" y="17195"/>
                </a:cxn>
                <a:cxn ang="0">
                  <a:pos x="11607" y="17195"/>
                </a:cxn>
                <a:cxn ang="0">
                  <a:pos x="7315" y="19557"/>
                </a:cxn>
                <a:cxn ang="0">
                  <a:pos x="4533" y="24269"/>
                </a:cxn>
                <a:cxn ang="0">
                  <a:pos x="6464" y="41300"/>
                </a:cxn>
                <a:cxn ang="0">
                  <a:pos x="7315" y="62966"/>
                </a:cxn>
                <a:cxn ang="0">
                  <a:pos x="7137" y="48107"/>
                </a:cxn>
                <a:cxn ang="0">
                  <a:pos x="6629" y="44526"/>
                </a:cxn>
                <a:cxn ang="0">
                  <a:pos x="6466" y="41256"/>
                </a:cxn>
                <a:cxn ang="0">
                  <a:pos x="6629" y="38061"/>
                </a:cxn>
                <a:cxn ang="0">
                  <a:pos x="7137" y="34467"/>
                </a:cxn>
                <a:cxn ang="0">
                  <a:pos x="7785" y="31813"/>
                </a:cxn>
                <a:cxn ang="0">
                  <a:pos x="10414" y="27152"/>
                </a:cxn>
                <a:cxn ang="0">
                  <a:pos x="14287" y="23825"/>
                </a:cxn>
                <a:cxn ang="0">
                  <a:pos x="20434" y="23825"/>
                </a:cxn>
                <a:cxn ang="0">
                  <a:pos x="24295" y="27152"/>
                </a:cxn>
                <a:cxn ang="0">
                  <a:pos x="26936" y="31813"/>
                </a:cxn>
                <a:cxn ang="0">
                  <a:pos x="27584" y="34467"/>
                </a:cxn>
                <a:cxn ang="0">
                  <a:pos x="28105" y="38061"/>
                </a:cxn>
                <a:cxn ang="0">
                  <a:pos x="28270" y="41300"/>
                </a:cxn>
                <a:cxn ang="0">
                  <a:pos x="28105" y="44526"/>
                </a:cxn>
                <a:cxn ang="0">
                  <a:pos x="27584" y="48107"/>
                </a:cxn>
                <a:cxn ang="0">
                  <a:pos x="26936" y="50787"/>
                </a:cxn>
                <a:cxn ang="0">
                  <a:pos x="24295" y="55448"/>
                </a:cxn>
                <a:cxn ang="0">
                  <a:pos x="20434" y="58750"/>
                </a:cxn>
                <a:cxn ang="0">
                  <a:pos x="14287" y="58750"/>
                </a:cxn>
                <a:cxn ang="0">
                  <a:pos x="10414" y="55448"/>
                </a:cxn>
                <a:cxn ang="0">
                  <a:pos x="11607" y="65303"/>
                </a:cxn>
                <a:cxn ang="0">
                  <a:pos x="23126" y="65303"/>
                </a:cxn>
              </a:cxnLst>
              <a:rect l="0" t="0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0" name="object 61"/>
            <p:cNvSpPr>
              <a:spLocks/>
            </p:cNvSpPr>
            <p:nvPr/>
          </p:nvSpPr>
          <p:spPr bwMode="auto">
            <a:xfrm>
              <a:off x="10755699" y="7577971"/>
              <a:ext cx="30556" cy="46888"/>
            </a:xfrm>
            <a:custGeom>
              <a:avLst/>
              <a:gdLst/>
              <a:ahLst/>
              <a:cxnLst>
                <a:cxn ang="0">
                  <a:pos x="30556" y="10528"/>
                </a:cxn>
                <a:cxn ang="0">
                  <a:pos x="29527" y="6730"/>
                </a:cxn>
                <a:cxn ang="0">
                  <a:pos x="27444" y="4432"/>
                </a:cxn>
                <a:cxn ang="0">
                  <a:pos x="23088" y="812"/>
                </a:cxn>
                <a:cxn ang="0">
                  <a:pos x="20065" y="228"/>
                </a:cxn>
                <a:cxn ang="0">
                  <a:pos x="17449" y="0"/>
                </a:cxn>
                <a:cxn ang="0">
                  <a:pos x="13563" y="469"/>
                </a:cxn>
                <a:cxn ang="0">
                  <a:pos x="10604" y="2324"/>
                </a:cxn>
                <a:cxn ang="0">
                  <a:pos x="7848" y="5105"/>
                </a:cxn>
                <a:cxn ang="0">
                  <a:pos x="5956" y="7670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73" y="46888"/>
                </a:cxn>
                <a:cxn ang="0">
                  <a:pos x="6273" y="17792"/>
                </a:cxn>
                <a:cxn ang="0">
                  <a:pos x="6921" y="14528"/>
                </a:cxn>
                <a:cxn ang="0">
                  <a:pos x="9486" y="10159"/>
                </a:cxn>
                <a:cxn ang="0">
                  <a:pos x="13131" y="7505"/>
                </a:cxn>
                <a:cxn ang="0">
                  <a:pos x="16243" y="6896"/>
                </a:cxn>
                <a:cxn ang="0">
                  <a:pos x="19316" y="6896"/>
                </a:cxn>
                <a:cxn ang="0">
                  <a:pos x="21412" y="7924"/>
                </a:cxn>
                <a:cxn ang="0">
                  <a:pos x="23621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28"/>
                </a:cxn>
              </a:cxnLst>
              <a:rect l="0" t="0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1" name="object 62"/>
            <p:cNvSpPr>
              <a:spLocks/>
            </p:cNvSpPr>
            <p:nvPr/>
          </p:nvSpPr>
          <p:spPr bwMode="auto">
            <a:xfrm>
              <a:off x="10359320" y="7651380"/>
              <a:ext cx="40767" cy="62687"/>
            </a:xfrm>
            <a:custGeom>
              <a:avLst/>
              <a:gdLst/>
              <a:ahLst/>
              <a:cxnLst>
                <a:cxn ang="0">
                  <a:pos x="40766" y="0"/>
                </a:cxn>
                <a:cxn ang="0">
                  <a:pos x="33794" y="0"/>
                </a:cxn>
                <a:cxn ang="0">
                  <a:pos x="33794" y="25920"/>
                </a:cxn>
                <a:cxn ang="0">
                  <a:pos x="6997" y="25920"/>
                </a:cxn>
                <a:cxn ang="0">
                  <a:pos x="6997" y="0"/>
                </a:cxn>
                <a:cxn ang="0">
                  <a:pos x="0" y="0"/>
                </a:cxn>
                <a:cxn ang="0">
                  <a:pos x="0" y="62687"/>
                </a:cxn>
                <a:cxn ang="0">
                  <a:pos x="6997" y="62687"/>
                </a:cxn>
                <a:cxn ang="0">
                  <a:pos x="6997" y="33439"/>
                </a:cxn>
                <a:cxn ang="0">
                  <a:pos x="33794" y="33439"/>
                </a:cxn>
                <a:cxn ang="0">
                  <a:pos x="33794" y="62687"/>
                </a:cxn>
                <a:cxn ang="0">
                  <a:pos x="40766" y="62687"/>
                </a:cxn>
                <a:cxn ang="0">
                  <a:pos x="40766" y="0"/>
                </a:cxn>
              </a:cxnLst>
              <a:rect l="0" t="0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2" name="object 63"/>
            <p:cNvSpPr>
              <a:spLocks/>
            </p:cNvSpPr>
            <p:nvPr/>
          </p:nvSpPr>
          <p:spPr bwMode="auto">
            <a:xfrm>
              <a:off x="10411696" y="7668392"/>
              <a:ext cx="30111" cy="46990"/>
            </a:xfrm>
            <a:custGeom>
              <a:avLst/>
              <a:gdLst/>
              <a:ahLst/>
              <a:cxnLst>
                <a:cxn ang="0">
                  <a:pos x="23177" y="31851"/>
                </a:cxn>
                <a:cxn ang="0">
                  <a:pos x="22199" y="34480"/>
                </a:cxn>
                <a:cxn ang="0">
                  <a:pos x="20700" y="36855"/>
                </a:cxn>
                <a:cxn ang="0">
                  <a:pos x="16802" y="40436"/>
                </a:cxn>
                <a:cxn ang="0">
                  <a:pos x="13550" y="40436"/>
                </a:cxn>
                <a:cxn ang="0">
                  <a:pos x="9791" y="39687"/>
                </a:cxn>
                <a:cxn ang="0">
                  <a:pos x="6997" y="36728"/>
                </a:cxn>
                <a:cxn ang="0">
                  <a:pos x="6286" y="34086"/>
                </a:cxn>
                <a:cxn ang="0">
                  <a:pos x="6286" y="0"/>
                </a:cxn>
                <a:cxn ang="0">
                  <a:pos x="0" y="0"/>
                </a:cxn>
                <a:cxn ang="0">
                  <a:pos x="0" y="37579"/>
                </a:cxn>
                <a:cxn ang="0">
                  <a:pos x="1015" y="40932"/>
                </a:cxn>
                <a:cxn ang="0">
                  <a:pos x="3009" y="43014"/>
                </a:cxn>
                <a:cxn ang="0">
                  <a:pos x="7264" y="46316"/>
                </a:cxn>
                <a:cxn ang="0">
                  <a:pos x="12141" y="46990"/>
                </a:cxn>
                <a:cxn ang="0">
                  <a:pos x="15163" y="46990"/>
                </a:cxn>
                <a:cxn ang="0">
                  <a:pos x="19380" y="44970"/>
                </a:cxn>
                <a:cxn ang="0">
                  <a:pos x="22732" y="41605"/>
                </a:cxn>
                <a:cxn ang="0">
                  <a:pos x="24015" y="38862"/>
                </a:cxn>
                <a:cxn ang="0">
                  <a:pos x="24193" y="39039"/>
                </a:cxn>
                <a:cxn ang="0">
                  <a:pos x="24193" y="45669"/>
                </a:cxn>
                <a:cxn ang="0">
                  <a:pos x="30111" y="45669"/>
                </a:cxn>
                <a:cxn ang="0">
                  <a:pos x="30111" y="0"/>
                </a:cxn>
                <a:cxn ang="0">
                  <a:pos x="23850" y="0"/>
                </a:cxn>
                <a:cxn ang="0">
                  <a:pos x="23825" y="26428"/>
                </a:cxn>
                <a:cxn ang="0">
                  <a:pos x="23583" y="28981"/>
                </a:cxn>
                <a:cxn ang="0">
                  <a:pos x="23177" y="31851"/>
                </a:cxn>
              </a:cxnLst>
              <a:rect l="0" t="0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3" name="object 64"/>
            <p:cNvSpPr>
              <a:spLocks/>
            </p:cNvSpPr>
            <p:nvPr/>
          </p:nvSpPr>
          <p:spPr bwMode="auto">
            <a:xfrm>
              <a:off x="10452558" y="7667163"/>
              <a:ext cx="50457" cy="46901"/>
            </a:xfrm>
            <a:custGeom>
              <a:avLst/>
              <a:gdLst/>
              <a:ahLst/>
              <a:cxnLst>
                <a:cxn ang="0">
                  <a:pos x="34505" y="6908"/>
                </a:cxn>
                <a:cxn ang="0">
                  <a:pos x="39878" y="6908"/>
                </a:cxn>
                <a:cxn ang="0">
                  <a:pos x="42633" y="9842"/>
                </a:cxn>
                <a:cxn ang="0">
                  <a:pos x="44107" y="14274"/>
                </a:cxn>
                <a:cxn ang="0">
                  <a:pos x="44107" y="46901"/>
                </a:cxn>
                <a:cxn ang="0">
                  <a:pos x="50457" y="46901"/>
                </a:cxn>
                <a:cxn ang="0">
                  <a:pos x="50457" y="11023"/>
                </a:cxn>
                <a:cxn ang="0">
                  <a:pos x="49720" y="7746"/>
                </a:cxn>
                <a:cxn ang="0">
                  <a:pos x="48272" y="5549"/>
                </a:cxn>
                <a:cxn ang="0">
                  <a:pos x="45224" y="1879"/>
                </a:cxn>
                <a:cxn ang="0">
                  <a:pos x="41770" y="380"/>
                </a:cxn>
                <a:cxn ang="0">
                  <a:pos x="38862" y="0"/>
                </a:cxn>
                <a:cxn ang="0">
                  <a:pos x="34455" y="507"/>
                </a:cxn>
                <a:cxn ang="0">
                  <a:pos x="31534" y="2489"/>
                </a:cxn>
                <a:cxn ang="0">
                  <a:pos x="28968" y="5333"/>
                </a:cxn>
                <a:cxn ang="0">
                  <a:pos x="26174" y="4965"/>
                </a:cxn>
                <a:cxn ang="0">
                  <a:pos x="24066" y="2273"/>
                </a:cxn>
                <a:cxn ang="0">
                  <a:pos x="21424" y="457"/>
                </a:cxn>
                <a:cxn ang="0">
                  <a:pos x="17449" y="0"/>
                </a:cxn>
                <a:cxn ang="0">
                  <a:pos x="13398" y="469"/>
                </a:cxn>
                <a:cxn ang="0">
                  <a:pos x="10439" y="2336"/>
                </a:cxn>
                <a:cxn ang="0">
                  <a:pos x="7810" y="5105"/>
                </a:cxn>
                <a:cxn ang="0">
                  <a:pos x="5930" y="7708"/>
                </a:cxn>
                <a:cxn ang="0">
                  <a:pos x="5930" y="1231"/>
                </a:cxn>
                <a:cxn ang="0">
                  <a:pos x="0" y="1231"/>
                </a:cxn>
                <a:cxn ang="0">
                  <a:pos x="0" y="46901"/>
                </a:cxn>
                <a:cxn ang="0">
                  <a:pos x="6273" y="46901"/>
                </a:cxn>
                <a:cxn ang="0">
                  <a:pos x="6273" y="17805"/>
                </a:cxn>
                <a:cxn ang="0">
                  <a:pos x="6934" y="14554"/>
                </a:cxn>
                <a:cxn ang="0">
                  <a:pos x="9486" y="10185"/>
                </a:cxn>
                <a:cxn ang="0">
                  <a:pos x="13119" y="7505"/>
                </a:cxn>
                <a:cxn ang="0">
                  <a:pos x="16243" y="6908"/>
                </a:cxn>
                <a:cxn ang="0">
                  <a:pos x="20472" y="9004"/>
                </a:cxn>
                <a:cxn ang="0">
                  <a:pos x="21831" y="11950"/>
                </a:cxn>
                <a:cxn ang="0">
                  <a:pos x="22085" y="15290"/>
                </a:cxn>
                <a:cxn ang="0">
                  <a:pos x="22085" y="46901"/>
                </a:cxn>
                <a:cxn ang="0">
                  <a:pos x="28371" y="46901"/>
                </a:cxn>
                <a:cxn ang="0">
                  <a:pos x="28371" y="16040"/>
                </a:cxn>
                <a:cxn ang="0">
                  <a:pos x="29171" y="13233"/>
                </a:cxn>
                <a:cxn ang="0">
                  <a:pos x="30759" y="10706"/>
                </a:cxn>
                <a:cxn ang="0">
                  <a:pos x="34505" y="6908"/>
                </a:cxn>
              </a:cxnLst>
              <a:rect l="0" t="0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4" name="object 65"/>
            <p:cNvSpPr>
              <a:spLocks/>
            </p:cNvSpPr>
            <p:nvPr/>
          </p:nvSpPr>
          <p:spPr bwMode="auto">
            <a:xfrm>
              <a:off x="10511481" y="7667171"/>
              <a:ext cx="8267" cy="48209"/>
            </a:xfrm>
            <a:custGeom>
              <a:avLst/>
              <a:gdLst/>
              <a:ahLst/>
              <a:cxnLst>
                <a:cxn ang="0">
                  <a:pos x="5461" y="46977"/>
                </a:cxn>
                <a:cxn ang="0">
                  <a:pos x="8128" y="39814"/>
                </a:cxn>
                <a:cxn ang="0">
                  <a:pos x="1104" y="42151"/>
                </a:cxn>
                <a:cxn ang="0">
                  <a:pos x="6464" y="36474"/>
                </a:cxn>
                <a:cxn ang="0">
                  <a:pos x="8102" y="29324"/>
                </a:cxn>
                <a:cxn ang="0">
                  <a:pos x="14503" y="26555"/>
                </a:cxn>
                <a:cxn ang="0">
                  <a:pos x="19088" y="25781"/>
                </a:cxn>
                <a:cxn ang="0">
                  <a:pos x="24892" y="23571"/>
                </a:cxn>
                <a:cxn ang="0">
                  <a:pos x="23685" y="36741"/>
                </a:cxn>
                <a:cxn ang="0">
                  <a:pos x="16179" y="41935"/>
                </a:cxn>
                <a:cxn ang="0">
                  <a:pos x="8128" y="39814"/>
                </a:cxn>
                <a:cxn ang="0">
                  <a:pos x="14681" y="48209"/>
                </a:cxn>
                <a:cxn ang="0">
                  <a:pos x="22517" y="44094"/>
                </a:cxn>
                <a:cxn ang="0">
                  <a:pos x="25781" y="44183"/>
                </a:cxn>
                <a:cxn ang="0">
                  <a:pos x="32410" y="47752"/>
                </a:cxn>
                <a:cxn ang="0">
                  <a:pos x="35356" y="41389"/>
                </a:cxn>
                <a:cxn ang="0">
                  <a:pos x="31178" y="38950"/>
                </a:cxn>
                <a:cxn ang="0">
                  <a:pos x="30429" y="6807"/>
                </a:cxn>
                <a:cxn ang="0">
                  <a:pos x="23850" y="1320"/>
                </a:cxn>
                <a:cxn ang="0">
                  <a:pos x="17297" y="0"/>
                </a:cxn>
                <a:cxn ang="0">
                  <a:pos x="8991" y="1181"/>
                </a:cxn>
                <a:cxn ang="0">
                  <a:pos x="3416" y="5829"/>
                </a:cxn>
                <a:cxn ang="0">
                  <a:pos x="1854" y="15113"/>
                </a:cxn>
                <a:cxn ang="0">
                  <a:pos x="7810" y="13766"/>
                </a:cxn>
                <a:cxn ang="0">
                  <a:pos x="10477" y="8216"/>
                </a:cxn>
                <a:cxn ang="0">
                  <a:pos x="19215" y="6388"/>
                </a:cxn>
                <a:cxn ang="0">
                  <a:pos x="24333" y="9601"/>
                </a:cxn>
                <a:cxn ang="0">
                  <a:pos x="24790" y="17043"/>
                </a:cxn>
                <a:cxn ang="0">
                  <a:pos x="11353" y="20777"/>
                </a:cxn>
                <a:cxn ang="0">
                  <a:pos x="5956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104" y="42151"/>
                </a:cxn>
              </a:cxnLst>
              <a:rect l="0" t="0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5" name="object 66"/>
            <p:cNvSpPr>
              <a:spLocks/>
            </p:cNvSpPr>
            <p:nvPr/>
          </p:nvSpPr>
          <p:spPr bwMode="auto">
            <a:xfrm>
              <a:off x="10554608" y="7667170"/>
              <a:ext cx="30556" cy="46888"/>
            </a:xfrm>
            <a:custGeom>
              <a:avLst/>
              <a:gdLst/>
              <a:ahLst/>
              <a:cxnLst>
                <a:cxn ang="0">
                  <a:pos x="30556" y="10553"/>
                </a:cxn>
                <a:cxn ang="0">
                  <a:pos x="29527" y="6718"/>
                </a:cxn>
                <a:cxn ang="0">
                  <a:pos x="27457" y="4457"/>
                </a:cxn>
                <a:cxn ang="0">
                  <a:pos x="23101" y="825"/>
                </a:cxn>
                <a:cxn ang="0">
                  <a:pos x="20091" y="253"/>
                </a:cxn>
                <a:cxn ang="0">
                  <a:pos x="17475" y="0"/>
                </a:cxn>
                <a:cxn ang="0">
                  <a:pos x="13576" y="469"/>
                </a:cxn>
                <a:cxn ang="0">
                  <a:pos x="10617" y="2324"/>
                </a:cxn>
                <a:cxn ang="0">
                  <a:pos x="7886" y="5092"/>
                </a:cxn>
                <a:cxn ang="0">
                  <a:pos x="5956" y="7696"/>
                </a:cxn>
                <a:cxn ang="0">
                  <a:pos x="5956" y="1231"/>
                </a:cxn>
                <a:cxn ang="0">
                  <a:pos x="0" y="1231"/>
                </a:cxn>
                <a:cxn ang="0">
                  <a:pos x="0" y="46888"/>
                </a:cxn>
                <a:cxn ang="0">
                  <a:pos x="6286" y="46888"/>
                </a:cxn>
                <a:cxn ang="0">
                  <a:pos x="6286" y="17792"/>
                </a:cxn>
                <a:cxn ang="0">
                  <a:pos x="6921" y="14541"/>
                </a:cxn>
                <a:cxn ang="0">
                  <a:pos x="9499" y="10185"/>
                </a:cxn>
                <a:cxn ang="0">
                  <a:pos x="13131" y="7505"/>
                </a:cxn>
                <a:cxn ang="0">
                  <a:pos x="16230" y="6908"/>
                </a:cxn>
                <a:cxn ang="0">
                  <a:pos x="19329" y="6908"/>
                </a:cxn>
                <a:cxn ang="0">
                  <a:pos x="21424" y="7912"/>
                </a:cxn>
                <a:cxn ang="0">
                  <a:pos x="23634" y="11912"/>
                </a:cxn>
                <a:cxn ang="0">
                  <a:pos x="24180" y="14884"/>
                </a:cxn>
                <a:cxn ang="0">
                  <a:pos x="24180" y="46888"/>
                </a:cxn>
                <a:cxn ang="0">
                  <a:pos x="30556" y="46888"/>
                </a:cxn>
                <a:cxn ang="0">
                  <a:pos x="30556" y="10553"/>
                </a:cxn>
              </a:cxnLst>
              <a:rect l="0" t="0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6" name="object 67"/>
            <p:cNvSpPr>
              <a:spLocks/>
            </p:cNvSpPr>
            <p:nvPr/>
          </p:nvSpPr>
          <p:spPr bwMode="auto">
            <a:xfrm>
              <a:off x="10593722" y="7667171"/>
              <a:ext cx="8280" cy="48209"/>
            </a:xfrm>
            <a:custGeom>
              <a:avLst/>
              <a:gdLst/>
              <a:ahLst/>
              <a:cxnLst>
                <a:cxn ang="0">
                  <a:pos x="5460" y="46977"/>
                </a:cxn>
                <a:cxn ang="0">
                  <a:pos x="8140" y="39814"/>
                </a:cxn>
                <a:cxn ang="0">
                  <a:pos x="1092" y="42151"/>
                </a:cxn>
                <a:cxn ang="0">
                  <a:pos x="6451" y="36474"/>
                </a:cxn>
                <a:cxn ang="0">
                  <a:pos x="8089" y="29324"/>
                </a:cxn>
                <a:cxn ang="0">
                  <a:pos x="14490" y="26555"/>
                </a:cxn>
                <a:cxn ang="0">
                  <a:pos x="19100" y="25781"/>
                </a:cxn>
                <a:cxn ang="0">
                  <a:pos x="24879" y="23571"/>
                </a:cxn>
                <a:cxn ang="0">
                  <a:pos x="23672" y="36741"/>
                </a:cxn>
                <a:cxn ang="0">
                  <a:pos x="16167" y="41935"/>
                </a:cxn>
                <a:cxn ang="0">
                  <a:pos x="8140" y="39814"/>
                </a:cxn>
                <a:cxn ang="0">
                  <a:pos x="14668" y="48209"/>
                </a:cxn>
                <a:cxn ang="0">
                  <a:pos x="22517" y="44094"/>
                </a:cxn>
                <a:cxn ang="0">
                  <a:pos x="25780" y="44183"/>
                </a:cxn>
                <a:cxn ang="0">
                  <a:pos x="32397" y="47752"/>
                </a:cxn>
                <a:cxn ang="0">
                  <a:pos x="35369" y="41389"/>
                </a:cxn>
                <a:cxn ang="0">
                  <a:pos x="31165" y="38950"/>
                </a:cxn>
                <a:cxn ang="0">
                  <a:pos x="30416" y="6807"/>
                </a:cxn>
                <a:cxn ang="0">
                  <a:pos x="23837" y="1320"/>
                </a:cxn>
                <a:cxn ang="0">
                  <a:pos x="17284" y="0"/>
                </a:cxn>
                <a:cxn ang="0">
                  <a:pos x="9004" y="1181"/>
                </a:cxn>
                <a:cxn ang="0">
                  <a:pos x="3403" y="5829"/>
                </a:cxn>
                <a:cxn ang="0">
                  <a:pos x="1841" y="15113"/>
                </a:cxn>
                <a:cxn ang="0">
                  <a:pos x="7810" y="13766"/>
                </a:cxn>
                <a:cxn ang="0">
                  <a:pos x="10490" y="8216"/>
                </a:cxn>
                <a:cxn ang="0">
                  <a:pos x="19227" y="6388"/>
                </a:cxn>
                <a:cxn ang="0">
                  <a:pos x="24333" y="9601"/>
                </a:cxn>
                <a:cxn ang="0">
                  <a:pos x="24777" y="17043"/>
                </a:cxn>
                <a:cxn ang="0">
                  <a:pos x="11366" y="20777"/>
                </a:cxn>
                <a:cxn ang="0">
                  <a:pos x="5943" y="22263"/>
                </a:cxn>
                <a:cxn ang="0">
                  <a:pos x="1054" y="28714"/>
                </a:cxn>
                <a:cxn ang="0">
                  <a:pos x="0" y="35090"/>
                </a:cxn>
                <a:cxn ang="0">
                  <a:pos x="1092" y="42151"/>
                </a:cxn>
              </a:cxnLst>
              <a:rect l="0" t="0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7" name="object 68"/>
            <p:cNvSpPr>
              <a:spLocks/>
            </p:cNvSpPr>
            <p:nvPr/>
          </p:nvSpPr>
          <p:spPr bwMode="auto">
            <a:xfrm>
              <a:off x="9922997" y="7658113"/>
              <a:ext cx="12954" cy="6223"/>
            </a:xfrm>
            <a:custGeom>
              <a:avLst/>
              <a:gdLst/>
              <a:ahLst/>
              <a:cxnLst>
                <a:cxn ang="0">
                  <a:pos x="12953" y="0"/>
                </a:cxn>
                <a:cxn ang="0">
                  <a:pos x="12953" y="38"/>
                </a:cxn>
                <a:cxn ang="0">
                  <a:pos x="1168" y="-3632"/>
                </a:cxn>
                <a:cxn ang="0">
                  <a:pos x="520" y="152"/>
                </a:cxn>
                <a:cxn ang="0">
                  <a:pos x="1574" y="3314"/>
                </a:cxn>
                <a:cxn ang="0">
                  <a:pos x="4305" y="4940"/>
                </a:cxn>
                <a:cxn ang="0">
                  <a:pos x="7492" y="5918"/>
                </a:cxn>
                <a:cxn ang="0">
                  <a:pos x="8166" y="6108"/>
                </a:cxn>
                <a:cxn ang="0">
                  <a:pos x="10718" y="8077"/>
                </a:cxn>
                <a:cxn ang="0">
                  <a:pos x="9601" y="11163"/>
                </a:cxn>
                <a:cxn ang="0">
                  <a:pos x="6997" y="11899"/>
                </a:cxn>
                <a:cxn ang="0">
                  <a:pos x="3416" y="10553"/>
                </a:cxn>
                <a:cxn ang="0">
                  <a:pos x="2679" y="7810"/>
                </a:cxn>
                <a:cxn ang="0">
                  <a:pos x="0" y="7848"/>
                </a:cxn>
                <a:cxn ang="0">
                  <a:pos x="177" y="9639"/>
                </a:cxn>
                <a:cxn ang="0">
                  <a:pos x="1371" y="12598"/>
                </a:cxn>
                <a:cxn ang="0">
                  <a:pos x="4851" y="14744"/>
                </a:cxn>
                <a:cxn ang="0">
                  <a:pos x="8877" y="14744"/>
                </a:cxn>
                <a:cxn ang="0">
                  <a:pos x="11633" y="13030"/>
                </a:cxn>
                <a:cxn ang="0">
                  <a:pos x="13436" y="10287"/>
                </a:cxn>
                <a:cxn ang="0">
                  <a:pos x="13436" y="6883"/>
                </a:cxn>
                <a:cxn ang="0">
                  <a:pos x="11772" y="4178"/>
                </a:cxn>
                <a:cxn ang="0">
                  <a:pos x="8889" y="2933"/>
                </a:cxn>
                <a:cxn ang="0">
                  <a:pos x="6159" y="2171"/>
                </a:cxn>
                <a:cxn ang="0">
                  <a:pos x="5981" y="2108"/>
                </a:cxn>
                <a:cxn ang="0">
                  <a:pos x="3352" y="685"/>
                </a:cxn>
                <a:cxn ang="0">
                  <a:pos x="3759" y="-2197"/>
                </a:cxn>
                <a:cxn ang="0">
                  <a:pos x="6426" y="-3314"/>
                </a:cxn>
                <a:cxn ang="0">
                  <a:pos x="9080" y="-2654"/>
                </a:cxn>
                <a:cxn ang="0">
                  <a:pos x="10299" y="0"/>
                </a:cxn>
                <a:cxn ang="0">
                  <a:pos x="12949" y="0"/>
                </a:cxn>
                <a:cxn ang="0">
                  <a:pos x="12763" y="-1739"/>
                </a:cxn>
                <a:cxn ang="0">
                  <a:pos x="11264" y="-4521"/>
                </a:cxn>
                <a:cxn ang="0">
                  <a:pos x="8331" y="-6184"/>
                </a:cxn>
                <a:cxn ang="0">
                  <a:pos x="5118" y="-6184"/>
                </a:cxn>
                <a:cxn ang="0">
                  <a:pos x="1168" y="-3632"/>
                </a:cxn>
              </a:cxnLst>
              <a:rect l="0" t="0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8" name="object 69"/>
            <p:cNvSpPr>
              <a:spLocks/>
            </p:cNvSpPr>
            <p:nvPr/>
          </p:nvSpPr>
          <p:spPr bwMode="auto">
            <a:xfrm>
              <a:off x="9939162" y="7651929"/>
              <a:ext cx="15011" cy="20916"/>
            </a:xfrm>
            <a:custGeom>
              <a:avLst/>
              <a:gdLst/>
              <a:ahLst/>
              <a:cxnLst>
                <a:cxn ang="0">
                  <a:pos x="4953" y="0"/>
                </a:cxn>
                <a:cxn ang="0">
                  <a:pos x="1879" y="3073"/>
                </a:cxn>
                <a:cxn ang="0">
                  <a:pos x="2717" y="10439"/>
                </a:cxn>
                <a:cxn ang="0">
                  <a:pos x="1879" y="3073"/>
                </a:cxn>
                <a:cxn ang="0">
                  <a:pos x="0" y="7365"/>
                </a:cxn>
                <a:cxn ang="0">
                  <a:pos x="0" y="13576"/>
                </a:cxn>
                <a:cxn ang="0">
                  <a:pos x="1879" y="17856"/>
                </a:cxn>
                <a:cxn ang="0">
                  <a:pos x="4953" y="20916"/>
                </a:cxn>
                <a:cxn ang="0">
                  <a:pos x="4432" y="16624"/>
                </a:cxn>
                <a:cxn ang="0">
                  <a:pos x="3009" y="13423"/>
                </a:cxn>
                <a:cxn ang="0">
                  <a:pos x="2719" y="10452"/>
                </a:cxn>
                <a:cxn ang="0">
                  <a:pos x="3009" y="7518"/>
                </a:cxn>
                <a:cxn ang="0">
                  <a:pos x="4953" y="0"/>
                </a:cxn>
                <a:cxn ang="0">
                  <a:pos x="15011" y="10172"/>
                </a:cxn>
                <a:cxn ang="0">
                  <a:pos x="14909" y="7365"/>
                </a:cxn>
                <a:cxn ang="0">
                  <a:pos x="13030" y="3073"/>
                </a:cxn>
                <a:cxn ang="0">
                  <a:pos x="9969" y="0"/>
                </a:cxn>
                <a:cxn ang="0">
                  <a:pos x="4953" y="0"/>
                </a:cxn>
                <a:cxn ang="0">
                  <a:pos x="3009" y="7518"/>
                </a:cxn>
                <a:cxn ang="0">
                  <a:pos x="4432" y="4317"/>
                </a:cxn>
                <a:cxn ang="0">
                  <a:pos x="7454" y="2870"/>
                </a:cxn>
                <a:cxn ang="0">
                  <a:pos x="10477" y="4317"/>
                </a:cxn>
                <a:cxn ang="0">
                  <a:pos x="11899" y="7518"/>
                </a:cxn>
                <a:cxn ang="0">
                  <a:pos x="12192" y="10464"/>
                </a:cxn>
                <a:cxn ang="0">
                  <a:pos x="11899" y="13423"/>
                </a:cxn>
                <a:cxn ang="0">
                  <a:pos x="10477" y="16624"/>
                </a:cxn>
                <a:cxn ang="0">
                  <a:pos x="7454" y="18072"/>
                </a:cxn>
                <a:cxn ang="0">
                  <a:pos x="4432" y="16624"/>
                </a:cxn>
                <a:cxn ang="0">
                  <a:pos x="4953" y="20916"/>
                </a:cxn>
                <a:cxn ang="0">
                  <a:pos x="9969" y="20916"/>
                </a:cxn>
                <a:cxn ang="0">
                  <a:pos x="13030" y="17856"/>
                </a:cxn>
                <a:cxn ang="0">
                  <a:pos x="14909" y="13576"/>
                </a:cxn>
                <a:cxn ang="0">
                  <a:pos x="15011" y="10172"/>
                </a:cxn>
              </a:cxnLst>
              <a:rect l="0" t="0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39" name="object 70"/>
            <p:cNvSpPr>
              <a:spLocks/>
            </p:cNvSpPr>
            <p:nvPr/>
          </p:nvSpPr>
          <p:spPr bwMode="auto">
            <a:xfrm>
              <a:off x="9957474" y="7645059"/>
              <a:ext cx="14287" cy="27800"/>
            </a:xfrm>
            <a:custGeom>
              <a:avLst/>
              <a:gdLst/>
              <a:ahLst/>
              <a:cxnLst>
                <a:cxn ang="0">
                  <a:pos x="0" y="27241"/>
                </a:cxn>
                <a:cxn ang="0">
                  <a:pos x="2590" y="27241"/>
                </a:cxn>
                <a:cxn ang="0">
                  <a:pos x="4127" y="26873"/>
                </a:cxn>
                <a:cxn ang="0">
                  <a:pos x="7099" y="27800"/>
                </a:cxn>
                <a:cxn ang="0">
                  <a:pos x="10934" y="26987"/>
                </a:cxn>
                <a:cxn ang="0">
                  <a:pos x="11074" y="21297"/>
                </a:cxn>
                <a:cxn ang="0">
                  <a:pos x="8534" y="24955"/>
                </a:cxn>
                <a:cxn ang="0">
                  <a:pos x="4813" y="24282"/>
                </a:cxn>
                <a:cxn ang="0">
                  <a:pos x="2895" y="21704"/>
                </a:cxn>
                <a:cxn ang="0">
                  <a:pos x="2590" y="18300"/>
                </a:cxn>
                <a:cxn ang="0">
                  <a:pos x="2730" y="15341"/>
                </a:cxn>
                <a:cxn ang="0">
                  <a:pos x="3898" y="11582"/>
                </a:cxn>
                <a:cxn ang="0">
                  <a:pos x="6984" y="9855"/>
                </a:cxn>
                <a:cxn ang="0">
                  <a:pos x="10071" y="11264"/>
                </a:cxn>
                <a:cxn ang="0">
                  <a:pos x="11226" y="14338"/>
                </a:cxn>
                <a:cxn ang="0">
                  <a:pos x="11429" y="17271"/>
                </a:cxn>
                <a:cxn ang="0">
                  <a:pos x="12509" y="9715"/>
                </a:cxn>
                <a:cxn ang="0">
                  <a:pos x="9651" y="6870"/>
                </a:cxn>
                <a:cxn ang="0">
                  <a:pos x="5676" y="7150"/>
                </a:cxn>
                <a:cxn ang="0">
                  <a:pos x="2730" y="9905"/>
                </a:cxn>
                <a:cxn ang="0">
                  <a:pos x="2730" y="0"/>
                </a:cxn>
                <a:cxn ang="0">
                  <a:pos x="0" y="0"/>
                </a:cxn>
                <a:cxn ang="0">
                  <a:pos x="0" y="27241"/>
                </a:cxn>
                <a:cxn ang="0">
                  <a:pos x="14287" y="13982"/>
                </a:cxn>
                <a:cxn ang="0">
                  <a:pos x="12509" y="9715"/>
                </a:cxn>
                <a:cxn ang="0">
                  <a:pos x="11429" y="17271"/>
                </a:cxn>
                <a:cxn ang="0">
                  <a:pos x="11074" y="21297"/>
                </a:cxn>
                <a:cxn ang="0">
                  <a:pos x="10934" y="26987"/>
                </a:cxn>
                <a:cxn ang="0">
                  <a:pos x="13055" y="23647"/>
                </a:cxn>
                <a:cxn ang="0">
                  <a:pos x="14046" y="19773"/>
                </a:cxn>
                <a:cxn ang="0">
                  <a:pos x="14287" y="16763"/>
                </a:cxn>
                <a:cxn ang="0">
                  <a:pos x="14287" y="13982"/>
                </a:cxn>
              </a:cxnLst>
              <a:rect l="0" t="0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0" name="object 71"/>
            <p:cNvSpPr>
              <a:spLocks/>
            </p:cNvSpPr>
            <p:nvPr/>
          </p:nvSpPr>
          <p:spPr bwMode="auto">
            <a:xfrm>
              <a:off x="9975736" y="7651930"/>
              <a:ext cx="7937" cy="20370"/>
            </a:xfrm>
            <a:custGeom>
              <a:avLst/>
              <a:gdLst/>
              <a:ahLst/>
              <a:cxnLst>
                <a:cxn ang="0">
                  <a:pos x="2565" y="520"/>
                </a:cxn>
                <a:cxn ang="0">
                  <a:pos x="0" y="520"/>
                </a:cxn>
                <a:cxn ang="0">
                  <a:pos x="0" y="20370"/>
                </a:cxn>
                <a:cxn ang="0">
                  <a:pos x="2730" y="20370"/>
                </a:cxn>
                <a:cxn ang="0">
                  <a:pos x="2730" y="7429"/>
                </a:cxn>
                <a:cxn ang="0">
                  <a:pos x="4610" y="4089"/>
                </a:cxn>
                <a:cxn ang="0">
                  <a:pos x="7937" y="3517"/>
                </a:cxn>
                <a:cxn ang="0">
                  <a:pos x="7937" y="114"/>
                </a:cxn>
                <a:cxn ang="0">
                  <a:pos x="7213" y="0"/>
                </a:cxn>
                <a:cxn ang="0">
                  <a:pos x="4584" y="1054"/>
                </a:cxn>
                <a:cxn ang="0">
                  <a:pos x="2565" y="3822"/>
                </a:cxn>
                <a:cxn ang="0">
                  <a:pos x="2565" y="520"/>
                </a:cxn>
              </a:cxnLst>
              <a:rect l="0" t="0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1" name="object 72"/>
            <p:cNvSpPr>
              <a:spLocks/>
            </p:cNvSpPr>
            <p:nvPr/>
          </p:nvSpPr>
          <p:spPr bwMode="auto">
            <a:xfrm>
              <a:off x="9985341" y="7651929"/>
              <a:ext cx="14808" cy="20929"/>
            </a:xfrm>
            <a:custGeom>
              <a:avLst/>
              <a:gdLst/>
              <a:ahLst/>
              <a:cxnLst>
                <a:cxn ang="0">
                  <a:pos x="1904" y="18135"/>
                </a:cxn>
                <a:cxn ang="0">
                  <a:pos x="2908" y="8877"/>
                </a:cxn>
                <a:cxn ang="0">
                  <a:pos x="3352" y="5968"/>
                </a:cxn>
                <a:cxn ang="0">
                  <a:pos x="6172" y="2984"/>
                </a:cxn>
                <a:cxn ang="0">
                  <a:pos x="9105" y="2984"/>
                </a:cxn>
                <a:cxn ang="0">
                  <a:pos x="11518" y="5981"/>
                </a:cxn>
                <a:cxn ang="0">
                  <a:pos x="11988" y="8877"/>
                </a:cxn>
                <a:cxn ang="0">
                  <a:pos x="11874" y="1041"/>
                </a:cxn>
                <a:cxn ang="0">
                  <a:pos x="7810" y="0"/>
                </a:cxn>
                <a:cxn ang="0">
                  <a:pos x="5130" y="0"/>
                </a:cxn>
                <a:cxn ang="0">
                  <a:pos x="3162" y="1066"/>
                </a:cxn>
                <a:cxn ang="0">
                  <a:pos x="622" y="5333"/>
                </a:cxn>
                <a:cxn ang="0">
                  <a:pos x="0" y="7950"/>
                </a:cxn>
                <a:cxn ang="0">
                  <a:pos x="0" y="13893"/>
                </a:cxn>
                <a:cxn ang="0">
                  <a:pos x="1904" y="18135"/>
                </a:cxn>
                <a:cxn ang="0">
                  <a:pos x="11823" y="14198"/>
                </a:cxn>
                <a:cxn ang="0">
                  <a:pos x="11645" y="15087"/>
                </a:cxn>
                <a:cxn ang="0">
                  <a:pos x="9372" y="17856"/>
                </a:cxn>
                <a:cxn ang="0">
                  <a:pos x="6095" y="18097"/>
                </a:cxn>
                <a:cxn ang="0">
                  <a:pos x="3314" y="15265"/>
                </a:cxn>
                <a:cxn ang="0">
                  <a:pos x="2908" y="11582"/>
                </a:cxn>
                <a:cxn ang="0">
                  <a:pos x="14808" y="11582"/>
                </a:cxn>
                <a:cxn ang="0">
                  <a:pos x="14808" y="8064"/>
                </a:cxn>
                <a:cxn ang="0">
                  <a:pos x="14223" y="5257"/>
                </a:cxn>
                <a:cxn ang="0">
                  <a:pos x="11874" y="1041"/>
                </a:cxn>
                <a:cxn ang="0">
                  <a:pos x="11988" y="8877"/>
                </a:cxn>
                <a:cxn ang="0">
                  <a:pos x="2908" y="8877"/>
                </a:cxn>
                <a:cxn ang="0">
                  <a:pos x="1904" y="18135"/>
                </a:cxn>
                <a:cxn ang="0">
                  <a:pos x="4952" y="20929"/>
                </a:cxn>
                <a:cxn ang="0">
                  <a:pos x="9220" y="20853"/>
                </a:cxn>
                <a:cxn ang="0">
                  <a:pos x="12064" y="19291"/>
                </a:cxn>
                <a:cxn ang="0">
                  <a:pos x="13842" y="16713"/>
                </a:cxn>
                <a:cxn ang="0">
                  <a:pos x="14579" y="14147"/>
                </a:cxn>
                <a:cxn ang="0">
                  <a:pos x="11823" y="14198"/>
                </a:cxn>
              </a:cxnLst>
              <a:rect l="0" t="0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2" name="object 73"/>
            <p:cNvSpPr>
              <a:spLocks/>
            </p:cNvSpPr>
            <p:nvPr/>
          </p:nvSpPr>
          <p:spPr bwMode="auto">
            <a:xfrm>
              <a:off x="9978885" y="7692847"/>
              <a:ext cx="273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30" y="0"/>
                </a:cxn>
              </a:cxnLst>
              <a:rect l="0" t="0" r="r" b="b"/>
              <a:pathLst>
                <a:path w="273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343" name="object 74"/>
            <p:cNvSpPr>
              <a:spLocks/>
            </p:cNvSpPr>
            <p:nvPr/>
          </p:nvSpPr>
          <p:spPr bwMode="auto">
            <a:xfrm>
              <a:off x="9985220" y="7686086"/>
              <a:ext cx="15367" cy="20955"/>
            </a:xfrm>
            <a:custGeom>
              <a:avLst/>
              <a:gdLst/>
              <a:ahLst/>
              <a:cxnLst>
                <a:cxn ang="0">
                  <a:pos x="3441" y="5753"/>
                </a:cxn>
                <a:cxn ang="0">
                  <a:pos x="5079" y="3035"/>
                </a:cxn>
                <a:cxn ang="0">
                  <a:pos x="8356" y="2768"/>
                </a:cxn>
                <a:cxn ang="0">
                  <a:pos x="10896" y="4965"/>
                </a:cxn>
                <a:cxn ang="0">
                  <a:pos x="9461" y="8305"/>
                </a:cxn>
                <a:cxn ang="0">
                  <a:pos x="4927" y="9029"/>
                </a:cxn>
                <a:cxn ang="0">
                  <a:pos x="1206" y="11010"/>
                </a:cxn>
                <a:cxn ang="0">
                  <a:pos x="76" y="14008"/>
                </a:cxn>
                <a:cxn ang="0">
                  <a:pos x="0" y="16954"/>
                </a:cxn>
                <a:cxn ang="0">
                  <a:pos x="2374" y="20421"/>
                </a:cxn>
                <a:cxn ang="0">
                  <a:pos x="5079" y="20954"/>
                </a:cxn>
                <a:cxn ang="0">
                  <a:pos x="4013" y="17919"/>
                </a:cxn>
                <a:cxn ang="0">
                  <a:pos x="2819" y="14770"/>
                </a:cxn>
                <a:cxn ang="0">
                  <a:pos x="4483" y="12026"/>
                </a:cxn>
                <a:cxn ang="0">
                  <a:pos x="7429" y="11366"/>
                </a:cxn>
                <a:cxn ang="0">
                  <a:pos x="10833" y="10261"/>
                </a:cxn>
                <a:cxn ang="0">
                  <a:pos x="10833" y="13550"/>
                </a:cxn>
                <a:cxn ang="0">
                  <a:pos x="10286" y="15976"/>
                </a:cxn>
                <a:cxn ang="0">
                  <a:pos x="8280" y="20205"/>
                </a:cxn>
                <a:cxn ang="0">
                  <a:pos x="10985" y="17767"/>
                </a:cxn>
                <a:cxn ang="0">
                  <a:pos x="12649" y="20751"/>
                </a:cxn>
                <a:cxn ang="0">
                  <a:pos x="15366" y="20383"/>
                </a:cxn>
                <a:cxn ang="0">
                  <a:pos x="13550" y="16929"/>
                </a:cxn>
                <a:cxn ang="0">
                  <a:pos x="13550" y="4076"/>
                </a:cxn>
                <a:cxn ang="0">
                  <a:pos x="11175" y="876"/>
                </a:cxn>
                <a:cxn ang="0">
                  <a:pos x="8204" y="25"/>
                </a:cxn>
                <a:cxn ang="0">
                  <a:pos x="5511" y="0"/>
                </a:cxn>
                <a:cxn ang="0">
                  <a:pos x="1485" y="2527"/>
                </a:cxn>
                <a:cxn ang="0">
                  <a:pos x="3289" y="6565"/>
                </a:cxn>
                <a:cxn ang="0">
                  <a:pos x="3441" y="5753"/>
                </a:cxn>
                <a:cxn ang="0">
                  <a:pos x="7035" y="18224"/>
                </a:cxn>
                <a:cxn ang="0">
                  <a:pos x="4013" y="17919"/>
                </a:cxn>
                <a:cxn ang="0">
                  <a:pos x="5079" y="20954"/>
                </a:cxn>
                <a:cxn ang="0">
                  <a:pos x="8280" y="20205"/>
                </a:cxn>
                <a:cxn ang="0">
                  <a:pos x="10286" y="15976"/>
                </a:cxn>
                <a:cxn ang="0">
                  <a:pos x="7035" y="18224"/>
                </a:cxn>
              </a:cxnLst>
              <a:rect l="0" t="0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11266" name="object 445"/>
          <p:cNvSpPr>
            <a:spLocks/>
          </p:cNvSpPr>
          <p:nvPr/>
        </p:nvSpPr>
        <p:spPr bwMode="auto">
          <a:xfrm>
            <a:off x="1588" y="2074863"/>
            <a:ext cx="1519237" cy="3706812"/>
          </a:xfrm>
          <a:custGeom>
            <a:avLst/>
            <a:gdLst/>
            <a:ahLst/>
            <a:cxnLst>
              <a:cxn ang="0">
                <a:pos x="0" y="3705771"/>
              </a:cxn>
              <a:cxn ang="0">
                <a:pos x="1518920" y="3705771"/>
              </a:cxn>
              <a:cxn ang="0">
                <a:pos x="1518920" y="0"/>
              </a:cxn>
              <a:cxn ang="0">
                <a:pos x="0" y="0"/>
              </a:cxn>
              <a:cxn ang="0">
                <a:pos x="0" y="3705771"/>
              </a:cxn>
            </a:cxnLst>
            <a:rect l="0" t="0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11267" name="object 2"/>
          <p:cNvSpPr txBox="1">
            <a:spLocks noChangeArrowheads="1"/>
          </p:cNvSpPr>
          <p:nvPr/>
        </p:nvSpPr>
        <p:spPr bwMode="auto">
          <a:xfrm>
            <a:off x="1588" y="1588"/>
            <a:ext cx="11166475" cy="81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>
              <a:lnSpc>
                <a:spcPts val="1000"/>
              </a:lnSpc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11269" name="446 CuadroTexto"/>
          <p:cNvSpPr txBox="1">
            <a:spLocks/>
          </p:cNvSpPr>
          <p:nvPr/>
        </p:nvSpPr>
        <p:spPr bwMode="auto">
          <a:xfrm>
            <a:off x="1800225" y="1439863"/>
            <a:ext cx="9015413" cy="630942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r>
              <a:rPr lang="es-ES" sz="2200" b="1" noProof="1">
                <a:solidFill>
                  <a:srgbClr val="C00000"/>
                </a:solidFill>
                <a:latin typeface="Tahoma" pitchFamily="34" charset="0"/>
              </a:rPr>
              <a:t>2. </a:t>
            </a:r>
            <a:r>
              <a:rPr lang="es-ES" sz="2200" b="1" noProof="1" smtClean="0">
                <a:solidFill>
                  <a:srgbClr val="C00000"/>
                </a:solidFill>
                <a:latin typeface="Tahoma" pitchFamily="34" charset="0"/>
              </a:rPr>
              <a:t>FASES DEL PROYECTO: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200" b="1" noProof="1">
              <a:solidFill>
                <a:srgbClr val="C00000"/>
              </a:solidFill>
              <a:latin typeface="Tahoma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1619250" algn="l"/>
              </a:tabLst>
            </a:pPr>
            <a:endParaRPr lang="es-ES" sz="2000" b="1" noProof="1">
              <a:latin typeface="Tahoma" pitchFamily="34" charset="0"/>
            </a:endParaRPr>
          </a:p>
        </p:txBody>
      </p:sp>
      <p:sp>
        <p:nvSpPr>
          <p:cNvPr id="80" name="446 CuadroTexto"/>
          <p:cNvSpPr txBox="1">
            <a:spLocks noChangeArrowheads="1"/>
          </p:cNvSpPr>
          <p:nvPr/>
        </p:nvSpPr>
        <p:spPr bwMode="auto">
          <a:xfrm>
            <a:off x="1878704" y="477678"/>
            <a:ext cx="8639175" cy="461665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Tahoma" pitchFamily="34" charset="0"/>
              </a:rPr>
              <a:t>Presentación – </a:t>
            </a:r>
            <a:r>
              <a:rPr lang="es-ES" sz="2400" b="1" dirty="0">
                <a:solidFill>
                  <a:srgbClr val="C00000"/>
                </a:solidFill>
                <a:latin typeface="Tahoma" pitchFamily="34" charset="0"/>
              </a:rPr>
              <a:t>HRS4R –</a:t>
            </a:r>
            <a:r>
              <a:rPr lang="es-ES" sz="2400" b="1" dirty="0" smtClean="0">
                <a:latin typeface="Tahoma" pitchFamily="34" charset="0"/>
              </a:rPr>
              <a:t> </a:t>
            </a:r>
            <a:endParaRPr lang="es-ES" sz="2400" dirty="0">
              <a:latin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264" y="1953032"/>
            <a:ext cx="7174032" cy="5327670"/>
          </a:xfrm>
          <a:prstGeom prst="rect">
            <a:avLst/>
          </a:prstGeom>
        </p:spPr>
      </p:pic>
      <p:cxnSp>
        <p:nvCxnSpPr>
          <p:cNvPr id="81" name="2 Conector recto de flecha"/>
          <p:cNvCxnSpPr/>
          <p:nvPr/>
        </p:nvCxnSpPr>
        <p:spPr>
          <a:xfrm flipV="1">
            <a:off x="1085442" y="2295550"/>
            <a:ext cx="1101675" cy="864095"/>
          </a:xfrm>
          <a:prstGeom prst="straightConnector1">
            <a:avLst/>
          </a:prstGeom>
          <a:ln w="1905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bf2de1efc336a21c2f4efe8eefe87481133e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- Cenieh</Template>
  <TotalTime>18440</TotalTime>
  <Words>1228</Words>
  <Application>Microsoft Office PowerPoint</Application>
  <PresentationFormat>Personalizado</PresentationFormat>
  <Paragraphs>331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de Quevedo</dc:creator>
  <cp:lastModifiedBy>Beatriz de Santiago Salinas</cp:lastModifiedBy>
  <cp:revision>354</cp:revision>
  <cp:lastPrinted>2022-11-30T14:41:01Z</cp:lastPrinted>
  <dcterms:created xsi:type="dcterms:W3CDTF">2016-09-07T17:31:53Z</dcterms:created>
  <dcterms:modified xsi:type="dcterms:W3CDTF">2024-04-24T07:16:54Z</dcterms:modified>
</cp:coreProperties>
</file>